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9601200" cy="12801600" type="A3"/>
  <p:notesSz cx="9601200" cy="128016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3E87D6-800D-4CEB-A0FD-97C9BC185B6A}" v="8" dt="2025-06-24T14:37:15.44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468" y="-45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0090" y="3968496"/>
            <a:ext cx="8161020" cy="26883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40180" y="7168896"/>
            <a:ext cx="6720840" cy="3200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0060" y="2944368"/>
            <a:ext cx="4176522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944618" y="2944368"/>
            <a:ext cx="4176522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601200" cy="12801600"/>
          </a:xfrm>
          <a:custGeom>
            <a:avLst/>
            <a:gdLst/>
            <a:ahLst/>
            <a:cxnLst/>
            <a:rect l="l" t="t" r="r" b="b"/>
            <a:pathLst>
              <a:path w="9601200" h="12801600">
                <a:moveTo>
                  <a:pt x="9601200" y="0"/>
                </a:moveTo>
                <a:lnTo>
                  <a:pt x="0" y="0"/>
                </a:lnTo>
                <a:lnTo>
                  <a:pt x="0" y="12801600"/>
                </a:lnTo>
                <a:lnTo>
                  <a:pt x="9601200" y="12801600"/>
                </a:lnTo>
                <a:lnTo>
                  <a:pt x="9601200" y="0"/>
                </a:lnTo>
                <a:close/>
              </a:path>
            </a:pathLst>
          </a:custGeom>
          <a:solidFill>
            <a:srgbClr val="5216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81355" y="219456"/>
            <a:ext cx="9232900" cy="12189460"/>
          </a:xfrm>
          <a:custGeom>
            <a:avLst/>
            <a:gdLst/>
            <a:ahLst/>
            <a:cxnLst/>
            <a:rect l="l" t="t" r="r" b="b"/>
            <a:pathLst>
              <a:path w="9232900" h="12189460">
                <a:moveTo>
                  <a:pt x="9232392" y="0"/>
                </a:moveTo>
                <a:lnTo>
                  <a:pt x="0" y="0"/>
                </a:lnTo>
                <a:lnTo>
                  <a:pt x="0" y="12188952"/>
                </a:lnTo>
                <a:lnTo>
                  <a:pt x="9232392" y="12188952"/>
                </a:lnTo>
                <a:lnTo>
                  <a:pt x="92323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64540" y="2958084"/>
            <a:ext cx="8250859" cy="8849868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4457700" y="2717291"/>
            <a:ext cx="1122045" cy="1203960"/>
          </a:xfrm>
          <a:custGeom>
            <a:avLst/>
            <a:gdLst/>
            <a:ahLst/>
            <a:cxnLst/>
            <a:rect l="l" t="t" r="r" b="b"/>
            <a:pathLst>
              <a:path w="1122045" h="1203960">
                <a:moveTo>
                  <a:pt x="560832" y="0"/>
                </a:moveTo>
                <a:lnTo>
                  <a:pt x="514833" y="1995"/>
                </a:lnTo>
                <a:lnTo>
                  <a:pt x="469858" y="7878"/>
                </a:lnTo>
                <a:lnTo>
                  <a:pt x="426053" y="17493"/>
                </a:lnTo>
                <a:lnTo>
                  <a:pt x="383560" y="30687"/>
                </a:lnTo>
                <a:lnTo>
                  <a:pt x="342524" y="47303"/>
                </a:lnTo>
                <a:lnTo>
                  <a:pt x="303091" y="67187"/>
                </a:lnTo>
                <a:lnTo>
                  <a:pt x="265403" y="90185"/>
                </a:lnTo>
                <a:lnTo>
                  <a:pt x="229605" y="116140"/>
                </a:lnTo>
                <a:lnTo>
                  <a:pt x="195842" y="144900"/>
                </a:lnTo>
                <a:lnTo>
                  <a:pt x="164258" y="176307"/>
                </a:lnTo>
                <a:lnTo>
                  <a:pt x="134997" y="210209"/>
                </a:lnTo>
                <a:lnTo>
                  <a:pt x="108203" y="246449"/>
                </a:lnTo>
                <a:lnTo>
                  <a:pt x="84022" y="284873"/>
                </a:lnTo>
                <a:lnTo>
                  <a:pt x="62596" y="325325"/>
                </a:lnTo>
                <a:lnTo>
                  <a:pt x="44070" y="367653"/>
                </a:lnTo>
                <a:lnTo>
                  <a:pt x="28590" y="411699"/>
                </a:lnTo>
                <a:lnTo>
                  <a:pt x="16298" y="457310"/>
                </a:lnTo>
                <a:lnTo>
                  <a:pt x="7339" y="504330"/>
                </a:lnTo>
                <a:lnTo>
                  <a:pt x="1859" y="552605"/>
                </a:lnTo>
                <a:lnTo>
                  <a:pt x="0" y="601979"/>
                </a:lnTo>
                <a:lnTo>
                  <a:pt x="1859" y="651354"/>
                </a:lnTo>
                <a:lnTo>
                  <a:pt x="7339" y="699629"/>
                </a:lnTo>
                <a:lnTo>
                  <a:pt x="16298" y="746649"/>
                </a:lnTo>
                <a:lnTo>
                  <a:pt x="28590" y="792260"/>
                </a:lnTo>
                <a:lnTo>
                  <a:pt x="44070" y="836306"/>
                </a:lnTo>
                <a:lnTo>
                  <a:pt x="62596" y="878634"/>
                </a:lnTo>
                <a:lnTo>
                  <a:pt x="84022" y="919086"/>
                </a:lnTo>
                <a:lnTo>
                  <a:pt x="108204" y="957510"/>
                </a:lnTo>
                <a:lnTo>
                  <a:pt x="134997" y="993750"/>
                </a:lnTo>
                <a:lnTo>
                  <a:pt x="164258" y="1027652"/>
                </a:lnTo>
                <a:lnTo>
                  <a:pt x="195842" y="1059059"/>
                </a:lnTo>
                <a:lnTo>
                  <a:pt x="229605" y="1087819"/>
                </a:lnTo>
                <a:lnTo>
                  <a:pt x="265403" y="1113774"/>
                </a:lnTo>
                <a:lnTo>
                  <a:pt x="303091" y="1136772"/>
                </a:lnTo>
                <a:lnTo>
                  <a:pt x="342524" y="1156656"/>
                </a:lnTo>
                <a:lnTo>
                  <a:pt x="383560" y="1173272"/>
                </a:lnTo>
                <a:lnTo>
                  <a:pt x="426053" y="1186466"/>
                </a:lnTo>
                <a:lnTo>
                  <a:pt x="469858" y="1196081"/>
                </a:lnTo>
                <a:lnTo>
                  <a:pt x="514833" y="1201964"/>
                </a:lnTo>
                <a:lnTo>
                  <a:pt x="560832" y="1203959"/>
                </a:lnTo>
                <a:lnTo>
                  <a:pt x="606830" y="1201964"/>
                </a:lnTo>
                <a:lnTo>
                  <a:pt x="651805" y="1196081"/>
                </a:lnTo>
                <a:lnTo>
                  <a:pt x="695610" y="1186466"/>
                </a:lnTo>
                <a:lnTo>
                  <a:pt x="738103" y="1173272"/>
                </a:lnTo>
                <a:lnTo>
                  <a:pt x="779139" y="1156656"/>
                </a:lnTo>
                <a:lnTo>
                  <a:pt x="818572" y="1136772"/>
                </a:lnTo>
                <a:lnTo>
                  <a:pt x="856260" y="1113774"/>
                </a:lnTo>
                <a:lnTo>
                  <a:pt x="892058" y="1087819"/>
                </a:lnTo>
                <a:lnTo>
                  <a:pt x="925821" y="1059059"/>
                </a:lnTo>
                <a:lnTo>
                  <a:pt x="957405" y="1027652"/>
                </a:lnTo>
                <a:lnTo>
                  <a:pt x="986666" y="993750"/>
                </a:lnTo>
                <a:lnTo>
                  <a:pt x="1013460" y="957510"/>
                </a:lnTo>
                <a:lnTo>
                  <a:pt x="1037641" y="919086"/>
                </a:lnTo>
                <a:lnTo>
                  <a:pt x="1059067" y="878634"/>
                </a:lnTo>
                <a:lnTo>
                  <a:pt x="1077593" y="836306"/>
                </a:lnTo>
                <a:lnTo>
                  <a:pt x="1093073" y="792260"/>
                </a:lnTo>
                <a:lnTo>
                  <a:pt x="1105365" y="746649"/>
                </a:lnTo>
                <a:lnTo>
                  <a:pt x="1114324" y="699629"/>
                </a:lnTo>
                <a:lnTo>
                  <a:pt x="1119804" y="651354"/>
                </a:lnTo>
                <a:lnTo>
                  <a:pt x="1121664" y="601979"/>
                </a:lnTo>
                <a:lnTo>
                  <a:pt x="1119804" y="552605"/>
                </a:lnTo>
                <a:lnTo>
                  <a:pt x="1114324" y="504330"/>
                </a:lnTo>
                <a:lnTo>
                  <a:pt x="1105365" y="457310"/>
                </a:lnTo>
                <a:lnTo>
                  <a:pt x="1093073" y="411699"/>
                </a:lnTo>
                <a:lnTo>
                  <a:pt x="1077593" y="367653"/>
                </a:lnTo>
                <a:lnTo>
                  <a:pt x="1059067" y="325325"/>
                </a:lnTo>
                <a:lnTo>
                  <a:pt x="1037641" y="284873"/>
                </a:lnTo>
                <a:lnTo>
                  <a:pt x="1013460" y="246449"/>
                </a:lnTo>
                <a:lnTo>
                  <a:pt x="986666" y="210209"/>
                </a:lnTo>
                <a:lnTo>
                  <a:pt x="957405" y="176307"/>
                </a:lnTo>
                <a:lnTo>
                  <a:pt x="925821" y="144900"/>
                </a:lnTo>
                <a:lnTo>
                  <a:pt x="892058" y="116140"/>
                </a:lnTo>
                <a:lnTo>
                  <a:pt x="856260" y="90185"/>
                </a:lnTo>
                <a:lnTo>
                  <a:pt x="818572" y="67187"/>
                </a:lnTo>
                <a:lnTo>
                  <a:pt x="779139" y="47303"/>
                </a:lnTo>
                <a:lnTo>
                  <a:pt x="738103" y="30687"/>
                </a:lnTo>
                <a:lnTo>
                  <a:pt x="695610" y="17493"/>
                </a:lnTo>
                <a:lnTo>
                  <a:pt x="651805" y="7878"/>
                </a:lnTo>
                <a:lnTo>
                  <a:pt x="606830" y="1995"/>
                </a:lnTo>
                <a:lnTo>
                  <a:pt x="560832" y="0"/>
                </a:lnTo>
                <a:close/>
              </a:path>
            </a:pathLst>
          </a:custGeom>
          <a:solidFill>
            <a:srgbClr val="5216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4457700" y="2717291"/>
            <a:ext cx="1122045" cy="1203960"/>
          </a:xfrm>
          <a:custGeom>
            <a:avLst/>
            <a:gdLst/>
            <a:ahLst/>
            <a:cxnLst/>
            <a:rect l="l" t="t" r="r" b="b"/>
            <a:pathLst>
              <a:path w="1122045" h="1203960">
                <a:moveTo>
                  <a:pt x="0" y="601979"/>
                </a:moveTo>
                <a:lnTo>
                  <a:pt x="1859" y="552605"/>
                </a:lnTo>
                <a:lnTo>
                  <a:pt x="7339" y="504330"/>
                </a:lnTo>
                <a:lnTo>
                  <a:pt x="16298" y="457310"/>
                </a:lnTo>
                <a:lnTo>
                  <a:pt x="28590" y="411699"/>
                </a:lnTo>
                <a:lnTo>
                  <a:pt x="44070" y="367653"/>
                </a:lnTo>
                <a:lnTo>
                  <a:pt x="62596" y="325325"/>
                </a:lnTo>
                <a:lnTo>
                  <a:pt x="84022" y="284873"/>
                </a:lnTo>
                <a:lnTo>
                  <a:pt x="108203" y="246449"/>
                </a:lnTo>
                <a:lnTo>
                  <a:pt x="134997" y="210209"/>
                </a:lnTo>
                <a:lnTo>
                  <a:pt x="164258" y="176307"/>
                </a:lnTo>
                <a:lnTo>
                  <a:pt x="195842" y="144900"/>
                </a:lnTo>
                <a:lnTo>
                  <a:pt x="229605" y="116140"/>
                </a:lnTo>
                <a:lnTo>
                  <a:pt x="265403" y="90185"/>
                </a:lnTo>
                <a:lnTo>
                  <a:pt x="303091" y="67187"/>
                </a:lnTo>
                <a:lnTo>
                  <a:pt x="342524" y="47303"/>
                </a:lnTo>
                <a:lnTo>
                  <a:pt x="383560" y="30687"/>
                </a:lnTo>
                <a:lnTo>
                  <a:pt x="426053" y="17493"/>
                </a:lnTo>
                <a:lnTo>
                  <a:pt x="469858" y="7878"/>
                </a:lnTo>
                <a:lnTo>
                  <a:pt x="514833" y="1995"/>
                </a:lnTo>
                <a:lnTo>
                  <a:pt x="560832" y="0"/>
                </a:lnTo>
                <a:lnTo>
                  <a:pt x="606830" y="1995"/>
                </a:lnTo>
                <a:lnTo>
                  <a:pt x="651805" y="7878"/>
                </a:lnTo>
                <a:lnTo>
                  <a:pt x="695610" y="17493"/>
                </a:lnTo>
                <a:lnTo>
                  <a:pt x="738103" y="30687"/>
                </a:lnTo>
                <a:lnTo>
                  <a:pt x="779139" y="47303"/>
                </a:lnTo>
                <a:lnTo>
                  <a:pt x="818572" y="67187"/>
                </a:lnTo>
                <a:lnTo>
                  <a:pt x="856260" y="90185"/>
                </a:lnTo>
                <a:lnTo>
                  <a:pt x="892058" y="116140"/>
                </a:lnTo>
                <a:lnTo>
                  <a:pt x="925821" y="144900"/>
                </a:lnTo>
                <a:lnTo>
                  <a:pt x="957405" y="176307"/>
                </a:lnTo>
                <a:lnTo>
                  <a:pt x="986666" y="210209"/>
                </a:lnTo>
                <a:lnTo>
                  <a:pt x="1013460" y="246449"/>
                </a:lnTo>
                <a:lnTo>
                  <a:pt x="1037641" y="284873"/>
                </a:lnTo>
                <a:lnTo>
                  <a:pt x="1059067" y="325325"/>
                </a:lnTo>
                <a:lnTo>
                  <a:pt x="1077593" y="367653"/>
                </a:lnTo>
                <a:lnTo>
                  <a:pt x="1093073" y="411699"/>
                </a:lnTo>
                <a:lnTo>
                  <a:pt x="1105365" y="457310"/>
                </a:lnTo>
                <a:lnTo>
                  <a:pt x="1114324" y="504330"/>
                </a:lnTo>
                <a:lnTo>
                  <a:pt x="1119804" y="552605"/>
                </a:lnTo>
                <a:lnTo>
                  <a:pt x="1121664" y="601979"/>
                </a:lnTo>
                <a:lnTo>
                  <a:pt x="1119804" y="651354"/>
                </a:lnTo>
                <a:lnTo>
                  <a:pt x="1114324" y="699629"/>
                </a:lnTo>
                <a:lnTo>
                  <a:pt x="1105365" y="746649"/>
                </a:lnTo>
                <a:lnTo>
                  <a:pt x="1093073" y="792260"/>
                </a:lnTo>
                <a:lnTo>
                  <a:pt x="1077593" y="836306"/>
                </a:lnTo>
                <a:lnTo>
                  <a:pt x="1059067" y="878634"/>
                </a:lnTo>
                <a:lnTo>
                  <a:pt x="1037641" y="919086"/>
                </a:lnTo>
                <a:lnTo>
                  <a:pt x="1013460" y="957510"/>
                </a:lnTo>
                <a:lnTo>
                  <a:pt x="986666" y="993750"/>
                </a:lnTo>
                <a:lnTo>
                  <a:pt x="957405" y="1027652"/>
                </a:lnTo>
                <a:lnTo>
                  <a:pt x="925821" y="1059059"/>
                </a:lnTo>
                <a:lnTo>
                  <a:pt x="892058" y="1087819"/>
                </a:lnTo>
                <a:lnTo>
                  <a:pt x="856260" y="1113774"/>
                </a:lnTo>
                <a:lnTo>
                  <a:pt x="818572" y="1136772"/>
                </a:lnTo>
                <a:lnTo>
                  <a:pt x="779139" y="1156656"/>
                </a:lnTo>
                <a:lnTo>
                  <a:pt x="738103" y="1173272"/>
                </a:lnTo>
                <a:lnTo>
                  <a:pt x="695610" y="1186466"/>
                </a:lnTo>
                <a:lnTo>
                  <a:pt x="651805" y="1196081"/>
                </a:lnTo>
                <a:lnTo>
                  <a:pt x="606830" y="1201964"/>
                </a:lnTo>
                <a:lnTo>
                  <a:pt x="560832" y="1203959"/>
                </a:lnTo>
                <a:lnTo>
                  <a:pt x="514833" y="1201964"/>
                </a:lnTo>
                <a:lnTo>
                  <a:pt x="469858" y="1196081"/>
                </a:lnTo>
                <a:lnTo>
                  <a:pt x="426053" y="1186466"/>
                </a:lnTo>
                <a:lnTo>
                  <a:pt x="383560" y="1173272"/>
                </a:lnTo>
                <a:lnTo>
                  <a:pt x="342524" y="1156656"/>
                </a:lnTo>
                <a:lnTo>
                  <a:pt x="303091" y="1136772"/>
                </a:lnTo>
                <a:lnTo>
                  <a:pt x="265403" y="1113774"/>
                </a:lnTo>
                <a:lnTo>
                  <a:pt x="229605" y="1087819"/>
                </a:lnTo>
                <a:lnTo>
                  <a:pt x="195842" y="1059059"/>
                </a:lnTo>
                <a:lnTo>
                  <a:pt x="164258" y="1027652"/>
                </a:lnTo>
                <a:lnTo>
                  <a:pt x="134997" y="993750"/>
                </a:lnTo>
                <a:lnTo>
                  <a:pt x="108204" y="957510"/>
                </a:lnTo>
                <a:lnTo>
                  <a:pt x="84022" y="919086"/>
                </a:lnTo>
                <a:lnTo>
                  <a:pt x="62596" y="878634"/>
                </a:lnTo>
                <a:lnTo>
                  <a:pt x="44070" y="836306"/>
                </a:lnTo>
                <a:lnTo>
                  <a:pt x="28590" y="792260"/>
                </a:lnTo>
                <a:lnTo>
                  <a:pt x="16298" y="746649"/>
                </a:lnTo>
                <a:lnTo>
                  <a:pt x="7339" y="699629"/>
                </a:lnTo>
                <a:lnTo>
                  <a:pt x="1859" y="651354"/>
                </a:lnTo>
                <a:lnTo>
                  <a:pt x="0" y="601979"/>
                </a:lnTo>
                <a:close/>
              </a:path>
            </a:pathLst>
          </a:custGeom>
          <a:ln w="12700">
            <a:solidFill>
              <a:srgbClr val="DFDF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640579" y="2915411"/>
            <a:ext cx="777240" cy="833755"/>
          </a:xfrm>
          <a:custGeom>
            <a:avLst/>
            <a:gdLst/>
            <a:ahLst/>
            <a:cxnLst/>
            <a:rect l="l" t="t" r="r" b="b"/>
            <a:pathLst>
              <a:path w="777239" h="833754">
                <a:moveTo>
                  <a:pt x="388620" y="0"/>
                </a:moveTo>
                <a:lnTo>
                  <a:pt x="343298" y="2803"/>
                </a:lnTo>
                <a:lnTo>
                  <a:pt x="299512" y="11005"/>
                </a:lnTo>
                <a:lnTo>
                  <a:pt x="257554" y="24294"/>
                </a:lnTo>
                <a:lnTo>
                  <a:pt x="217714" y="42356"/>
                </a:lnTo>
                <a:lnTo>
                  <a:pt x="180284" y="64880"/>
                </a:lnTo>
                <a:lnTo>
                  <a:pt x="145557" y="91553"/>
                </a:lnTo>
                <a:lnTo>
                  <a:pt x="113823" y="122062"/>
                </a:lnTo>
                <a:lnTo>
                  <a:pt x="85375" y="156096"/>
                </a:lnTo>
                <a:lnTo>
                  <a:pt x="60503" y="193342"/>
                </a:lnTo>
                <a:lnTo>
                  <a:pt x="39499" y="233487"/>
                </a:lnTo>
                <a:lnTo>
                  <a:pt x="22655" y="276219"/>
                </a:lnTo>
                <a:lnTo>
                  <a:pt x="10263" y="321226"/>
                </a:lnTo>
                <a:lnTo>
                  <a:pt x="2614" y="368195"/>
                </a:lnTo>
                <a:lnTo>
                  <a:pt x="0" y="416814"/>
                </a:lnTo>
                <a:lnTo>
                  <a:pt x="2614" y="465432"/>
                </a:lnTo>
                <a:lnTo>
                  <a:pt x="10263" y="512401"/>
                </a:lnTo>
                <a:lnTo>
                  <a:pt x="22655" y="557408"/>
                </a:lnTo>
                <a:lnTo>
                  <a:pt x="39499" y="600140"/>
                </a:lnTo>
                <a:lnTo>
                  <a:pt x="60503" y="640285"/>
                </a:lnTo>
                <a:lnTo>
                  <a:pt x="85375" y="677531"/>
                </a:lnTo>
                <a:lnTo>
                  <a:pt x="113823" y="711565"/>
                </a:lnTo>
                <a:lnTo>
                  <a:pt x="145557" y="742074"/>
                </a:lnTo>
                <a:lnTo>
                  <a:pt x="180284" y="768747"/>
                </a:lnTo>
                <a:lnTo>
                  <a:pt x="217714" y="791271"/>
                </a:lnTo>
                <a:lnTo>
                  <a:pt x="257554" y="809333"/>
                </a:lnTo>
                <a:lnTo>
                  <a:pt x="299512" y="822622"/>
                </a:lnTo>
                <a:lnTo>
                  <a:pt x="343298" y="830824"/>
                </a:lnTo>
                <a:lnTo>
                  <a:pt x="388620" y="833628"/>
                </a:lnTo>
                <a:lnTo>
                  <a:pt x="433941" y="830824"/>
                </a:lnTo>
                <a:lnTo>
                  <a:pt x="477727" y="822622"/>
                </a:lnTo>
                <a:lnTo>
                  <a:pt x="519685" y="809333"/>
                </a:lnTo>
                <a:lnTo>
                  <a:pt x="559525" y="791271"/>
                </a:lnTo>
                <a:lnTo>
                  <a:pt x="596955" y="768747"/>
                </a:lnTo>
                <a:lnTo>
                  <a:pt x="631682" y="742074"/>
                </a:lnTo>
                <a:lnTo>
                  <a:pt x="663416" y="711565"/>
                </a:lnTo>
                <a:lnTo>
                  <a:pt x="691864" y="677531"/>
                </a:lnTo>
                <a:lnTo>
                  <a:pt x="716736" y="640285"/>
                </a:lnTo>
                <a:lnTo>
                  <a:pt x="737740" y="600140"/>
                </a:lnTo>
                <a:lnTo>
                  <a:pt x="754584" y="557408"/>
                </a:lnTo>
                <a:lnTo>
                  <a:pt x="766976" y="512401"/>
                </a:lnTo>
                <a:lnTo>
                  <a:pt x="774625" y="465432"/>
                </a:lnTo>
                <a:lnTo>
                  <a:pt x="777240" y="416814"/>
                </a:lnTo>
                <a:lnTo>
                  <a:pt x="774625" y="368195"/>
                </a:lnTo>
                <a:lnTo>
                  <a:pt x="766976" y="321226"/>
                </a:lnTo>
                <a:lnTo>
                  <a:pt x="754584" y="276219"/>
                </a:lnTo>
                <a:lnTo>
                  <a:pt x="737740" y="233487"/>
                </a:lnTo>
                <a:lnTo>
                  <a:pt x="716736" y="193342"/>
                </a:lnTo>
                <a:lnTo>
                  <a:pt x="691864" y="156096"/>
                </a:lnTo>
                <a:lnTo>
                  <a:pt x="663416" y="122062"/>
                </a:lnTo>
                <a:lnTo>
                  <a:pt x="631682" y="91553"/>
                </a:lnTo>
                <a:lnTo>
                  <a:pt x="596955" y="64880"/>
                </a:lnTo>
                <a:lnTo>
                  <a:pt x="559525" y="42356"/>
                </a:lnTo>
                <a:lnTo>
                  <a:pt x="519685" y="24294"/>
                </a:lnTo>
                <a:lnTo>
                  <a:pt x="477727" y="11005"/>
                </a:lnTo>
                <a:lnTo>
                  <a:pt x="433941" y="2803"/>
                </a:lnTo>
                <a:lnTo>
                  <a:pt x="3886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0060" y="512064"/>
            <a:ext cx="8641080" cy="20482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0060" y="2944368"/>
            <a:ext cx="8641080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264408" y="11905488"/>
            <a:ext cx="3072384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0060" y="11905488"/>
            <a:ext cx="2208276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12864" y="11905488"/>
            <a:ext cx="2208276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chemeClr val="tx1"/>
                </a:solidFill>
                <a:latin typeface="Calibri"/>
                <a:cs typeface="Calibri"/>
              </a:rPr>
              <a:t>KS4</a:t>
            </a:r>
            <a:r>
              <a:rPr sz="1100" b="1" spc="-3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 dirty="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33925" y="2974924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400" b="1" spc="-25" dirty="0">
                <a:solidFill>
                  <a:schemeClr val="tx1"/>
                </a:solidFill>
                <a:latin typeface="Calibri"/>
                <a:cs typeface="Calibri"/>
              </a:rPr>
              <a:t>11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/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847838" y="11220957"/>
            <a:ext cx="577215" cy="5321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sz="1100" b="1" spc="-10" dirty="0">
                <a:solidFill>
                  <a:schemeClr val="tx1"/>
                </a:solidFill>
                <a:latin typeface="Calibri"/>
                <a:cs typeface="Calibri"/>
              </a:rPr>
              <a:t>PRIMARY SCHOOL </a:t>
            </a:r>
            <a:r>
              <a:rPr sz="1100" b="1" spc="-25" dirty="0">
                <a:solidFill>
                  <a:schemeClr val="tx1"/>
                </a:solidFill>
                <a:latin typeface="Calibri"/>
                <a:cs typeface="Calibri"/>
              </a:rPr>
              <a:t>KS2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15441" y="6539230"/>
            <a:ext cx="7481570" cy="5436235"/>
            <a:chOff x="615441" y="6539230"/>
            <a:chExt cx="7481570" cy="5436235"/>
          </a:xfrm>
        </p:grpSpPr>
        <p:sp>
          <p:nvSpPr>
            <p:cNvPr id="10" name="object 10"/>
            <p:cNvSpPr/>
            <p:nvPr/>
          </p:nvSpPr>
          <p:spPr>
            <a:xfrm>
              <a:off x="720077" y="8995410"/>
              <a:ext cx="7376795" cy="2980055"/>
            </a:xfrm>
            <a:custGeom>
              <a:avLst/>
              <a:gdLst/>
              <a:ahLst/>
              <a:cxnLst/>
              <a:rect l="l" t="t" r="r" b="b"/>
              <a:pathLst>
                <a:path w="7376795" h="2980054">
                  <a:moveTo>
                    <a:pt x="353504" y="1293622"/>
                  </a:moveTo>
                  <a:lnTo>
                    <a:pt x="353047" y="1281303"/>
                  </a:lnTo>
                  <a:lnTo>
                    <a:pt x="352945" y="1278534"/>
                  </a:lnTo>
                  <a:lnTo>
                    <a:pt x="346849" y="1265262"/>
                  </a:lnTo>
                  <a:lnTo>
                    <a:pt x="336219" y="1255242"/>
                  </a:lnTo>
                  <a:lnTo>
                    <a:pt x="322072" y="1249934"/>
                  </a:lnTo>
                  <a:lnTo>
                    <a:pt x="306946" y="1250480"/>
                  </a:lnTo>
                  <a:lnTo>
                    <a:pt x="293674" y="1256576"/>
                  </a:lnTo>
                  <a:lnTo>
                    <a:pt x="283654" y="1267193"/>
                  </a:lnTo>
                  <a:lnTo>
                    <a:pt x="281724" y="1272273"/>
                  </a:lnTo>
                  <a:lnTo>
                    <a:pt x="3073" y="1226566"/>
                  </a:lnTo>
                  <a:lnTo>
                    <a:pt x="0" y="1245362"/>
                  </a:lnTo>
                  <a:lnTo>
                    <a:pt x="278663" y="1291069"/>
                  </a:lnTo>
                  <a:lnTo>
                    <a:pt x="278752" y="1293622"/>
                  </a:lnTo>
                  <a:lnTo>
                    <a:pt x="278853" y="1296454"/>
                  </a:lnTo>
                  <a:lnTo>
                    <a:pt x="284962" y="1309738"/>
                  </a:lnTo>
                  <a:lnTo>
                    <a:pt x="295592" y="1319758"/>
                  </a:lnTo>
                  <a:lnTo>
                    <a:pt x="309753" y="1325118"/>
                  </a:lnTo>
                  <a:lnTo>
                    <a:pt x="324866" y="1324521"/>
                  </a:lnTo>
                  <a:lnTo>
                    <a:pt x="338137" y="1318425"/>
                  </a:lnTo>
                  <a:lnTo>
                    <a:pt x="348145" y="1307795"/>
                  </a:lnTo>
                  <a:lnTo>
                    <a:pt x="352247" y="1296924"/>
                  </a:lnTo>
                  <a:lnTo>
                    <a:pt x="353504" y="1293622"/>
                  </a:lnTo>
                  <a:close/>
                </a:path>
                <a:path w="7376795" h="2980054">
                  <a:moveTo>
                    <a:pt x="851039" y="1134491"/>
                  </a:moveTo>
                  <a:lnTo>
                    <a:pt x="450430" y="1028674"/>
                  </a:lnTo>
                  <a:lnTo>
                    <a:pt x="450748" y="1023327"/>
                  </a:lnTo>
                  <a:lnTo>
                    <a:pt x="449389" y="1019429"/>
                  </a:lnTo>
                  <a:lnTo>
                    <a:pt x="445935" y="1009510"/>
                  </a:lnTo>
                  <a:lnTo>
                    <a:pt x="436308" y="998537"/>
                  </a:lnTo>
                  <a:lnTo>
                    <a:pt x="422744" y="991870"/>
                  </a:lnTo>
                  <a:lnTo>
                    <a:pt x="407631" y="990993"/>
                  </a:lnTo>
                  <a:lnTo>
                    <a:pt x="393839" y="995781"/>
                  </a:lnTo>
                  <a:lnTo>
                    <a:pt x="382854" y="1005382"/>
                  </a:lnTo>
                  <a:lnTo>
                    <a:pt x="376174" y="1018921"/>
                  </a:lnTo>
                  <a:lnTo>
                    <a:pt x="375272" y="1034084"/>
                  </a:lnTo>
                  <a:lnTo>
                    <a:pt x="380085" y="1047902"/>
                  </a:lnTo>
                  <a:lnTo>
                    <a:pt x="389712" y="1058875"/>
                  </a:lnTo>
                  <a:lnTo>
                    <a:pt x="403288" y="1065530"/>
                  </a:lnTo>
                  <a:lnTo>
                    <a:pt x="418388" y="1066419"/>
                  </a:lnTo>
                  <a:lnTo>
                    <a:pt x="432181" y="1061631"/>
                  </a:lnTo>
                  <a:lnTo>
                    <a:pt x="443166" y="1052029"/>
                  </a:lnTo>
                  <a:lnTo>
                    <a:pt x="445554" y="1047203"/>
                  </a:lnTo>
                  <a:lnTo>
                    <a:pt x="846086" y="1152906"/>
                  </a:lnTo>
                  <a:lnTo>
                    <a:pt x="851039" y="1134491"/>
                  </a:lnTo>
                  <a:close/>
                </a:path>
                <a:path w="7376795" h="2980054">
                  <a:moveTo>
                    <a:pt x="1949208" y="2489962"/>
                  </a:moveTo>
                  <a:lnTo>
                    <a:pt x="1949157" y="2489708"/>
                  </a:lnTo>
                  <a:lnTo>
                    <a:pt x="1946376" y="2475153"/>
                  </a:lnTo>
                  <a:lnTo>
                    <a:pt x="1938362" y="2462961"/>
                  </a:lnTo>
                  <a:lnTo>
                    <a:pt x="1926361" y="2454656"/>
                  </a:lnTo>
                  <a:lnTo>
                    <a:pt x="1921065" y="2453525"/>
                  </a:lnTo>
                  <a:lnTo>
                    <a:pt x="1921090" y="2451481"/>
                  </a:lnTo>
                  <a:lnTo>
                    <a:pt x="1928634" y="1833499"/>
                  </a:lnTo>
                  <a:lnTo>
                    <a:pt x="1909584" y="1833245"/>
                  </a:lnTo>
                  <a:lnTo>
                    <a:pt x="1902040" y="2451481"/>
                  </a:lnTo>
                  <a:lnTo>
                    <a:pt x="1902015" y="2453297"/>
                  </a:lnTo>
                  <a:lnTo>
                    <a:pt x="1896719" y="2454287"/>
                  </a:lnTo>
                  <a:lnTo>
                    <a:pt x="1884489" y="2462276"/>
                  </a:lnTo>
                  <a:lnTo>
                    <a:pt x="1876171" y="2474277"/>
                  </a:lnTo>
                  <a:lnTo>
                    <a:pt x="1873008" y="2489073"/>
                  </a:lnTo>
                  <a:lnTo>
                    <a:pt x="1875828" y="2503970"/>
                  </a:lnTo>
                  <a:lnTo>
                    <a:pt x="1883841" y="2516187"/>
                  </a:lnTo>
                  <a:lnTo>
                    <a:pt x="1895843" y="2524506"/>
                  </a:lnTo>
                  <a:lnTo>
                    <a:pt x="1910600" y="2527681"/>
                  </a:lnTo>
                  <a:lnTo>
                    <a:pt x="1925485" y="2524861"/>
                  </a:lnTo>
                  <a:lnTo>
                    <a:pt x="1937715" y="2516822"/>
                  </a:lnTo>
                  <a:lnTo>
                    <a:pt x="1946033" y="2504795"/>
                  </a:lnTo>
                  <a:lnTo>
                    <a:pt x="1949208" y="2489962"/>
                  </a:lnTo>
                  <a:close/>
                </a:path>
                <a:path w="7376795" h="2980054">
                  <a:moveTo>
                    <a:pt x="2945904" y="440436"/>
                  </a:moveTo>
                  <a:lnTo>
                    <a:pt x="2942907" y="425589"/>
                  </a:lnTo>
                  <a:lnTo>
                    <a:pt x="2934754" y="413486"/>
                  </a:lnTo>
                  <a:lnTo>
                    <a:pt x="2922651" y="405333"/>
                  </a:lnTo>
                  <a:lnTo>
                    <a:pt x="2907804" y="402336"/>
                  </a:lnTo>
                  <a:lnTo>
                    <a:pt x="2892945" y="405333"/>
                  </a:lnTo>
                  <a:lnTo>
                    <a:pt x="2880842" y="413486"/>
                  </a:lnTo>
                  <a:lnTo>
                    <a:pt x="2872689" y="425589"/>
                  </a:lnTo>
                  <a:lnTo>
                    <a:pt x="2869704" y="440436"/>
                  </a:lnTo>
                  <a:lnTo>
                    <a:pt x="2872689" y="455295"/>
                  </a:lnTo>
                  <a:lnTo>
                    <a:pt x="2880842" y="467398"/>
                  </a:lnTo>
                  <a:lnTo>
                    <a:pt x="2892945" y="475551"/>
                  </a:lnTo>
                  <a:lnTo>
                    <a:pt x="2898279" y="476631"/>
                  </a:lnTo>
                  <a:lnTo>
                    <a:pt x="2898279" y="819912"/>
                  </a:lnTo>
                  <a:lnTo>
                    <a:pt x="2917329" y="819912"/>
                  </a:lnTo>
                  <a:lnTo>
                    <a:pt x="2917329" y="478548"/>
                  </a:lnTo>
                  <a:lnTo>
                    <a:pt x="2917329" y="476631"/>
                  </a:lnTo>
                  <a:lnTo>
                    <a:pt x="2907804" y="478548"/>
                  </a:lnTo>
                  <a:lnTo>
                    <a:pt x="2917317" y="476631"/>
                  </a:lnTo>
                  <a:lnTo>
                    <a:pt x="2917329" y="440436"/>
                  </a:lnTo>
                  <a:lnTo>
                    <a:pt x="2917329" y="476631"/>
                  </a:lnTo>
                  <a:lnTo>
                    <a:pt x="2922651" y="475551"/>
                  </a:lnTo>
                  <a:lnTo>
                    <a:pt x="2934754" y="467398"/>
                  </a:lnTo>
                  <a:lnTo>
                    <a:pt x="2942907" y="455295"/>
                  </a:lnTo>
                  <a:lnTo>
                    <a:pt x="2945904" y="440436"/>
                  </a:lnTo>
                  <a:close/>
                </a:path>
                <a:path w="7376795" h="2980054">
                  <a:moveTo>
                    <a:pt x="5636399" y="784606"/>
                  </a:moveTo>
                  <a:lnTo>
                    <a:pt x="5630697" y="454152"/>
                  </a:lnTo>
                  <a:lnTo>
                    <a:pt x="5621159" y="454152"/>
                  </a:lnTo>
                  <a:lnTo>
                    <a:pt x="5611647" y="454152"/>
                  </a:lnTo>
                  <a:lnTo>
                    <a:pt x="5617337" y="784606"/>
                  </a:lnTo>
                  <a:lnTo>
                    <a:pt x="5617349" y="784860"/>
                  </a:lnTo>
                  <a:lnTo>
                    <a:pt x="5636399" y="784606"/>
                  </a:lnTo>
                  <a:close/>
                </a:path>
                <a:path w="7376795" h="2980054">
                  <a:moveTo>
                    <a:pt x="5658624" y="415417"/>
                  </a:moveTo>
                  <a:lnTo>
                    <a:pt x="5655348" y="400621"/>
                  </a:lnTo>
                  <a:lnTo>
                    <a:pt x="5646966" y="388645"/>
                  </a:lnTo>
                  <a:lnTo>
                    <a:pt x="5634723" y="380682"/>
                  </a:lnTo>
                  <a:lnTo>
                    <a:pt x="5619889" y="377952"/>
                  </a:lnTo>
                  <a:lnTo>
                    <a:pt x="5605081" y="381228"/>
                  </a:lnTo>
                  <a:lnTo>
                    <a:pt x="5593105" y="389610"/>
                  </a:lnTo>
                  <a:lnTo>
                    <a:pt x="5585142" y="401853"/>
                  </a:lnTo>
                  <a:lnTo>
                    <a:pt x="5582653" y="415417"/>
                  </a:lnTo>
                  <a:lnTo>
                    <a:pt x="5582564" y="415925"/>
                  </a:lnTo>
                  <a:lnTo>
                    <a:pt x="5582513" y="416179"/>
                  </a:lnTo>
                  <a:lnTo>
                    <a:pt x="5606313" y="451434"/>
                  </a:lnTo>
                  <a:lnTo>
                    <a:pt x="5611622" y="452399"/>
                  </a:lnTo>
                  <a:lnTo>
                    <a:pt x="5610999" y="416687"/>
                  </a:lnTo>
                  <a:lnTo>
                    <a:pt x="5611596" y="450888"/>
                  </a:lnTo>
                  <a:lnTo>
                    <a:pt x="5611622" y="452399"/>
                  </a:lnTo>
                  <a:lnTo>
                    <a:pt x="5629097" y="452399"/>
                  </a:lnTo>
                  <a:lnTo>
                    <a:pt x="5630672" y="452399"/>
                  </a:lnTo>
                  <a:lnTo>
                    <a:pt x="5630659" y="452056"/>
                  </a:lnTo>
                  <a:lnTo>
                    <a:pt x="5630062" y="416687"/>
                  </a:lnTo>
                  <a:lnTo>
                    <a:pt x="5630646" y="450888"/>
                  </a:lnTo>
                  <a:lnTo>
                    <a:pt x="5630659" y="452056"/>
                  </a:lnTo>
                  <a:lnTo>
                    <a:pt x="5635955" y="450888"/>
                  </a:lnTo>
                  <a:lnTo>
                    <a:pt x="5647931" y="442506"/>
                  </a:lnTo>
                  <a:lnTo>
                    <a:pt x="5655894" y="430263"/>
                  </a:lnTo>
                  <a:lnTo>
                    <a:pt x="5658383" y="416687"/>
                  </a:lnTo>
                  <a:lnTo>
                    <a:pt x="5658472" y="416179"/>
                  </a:lnTo>
                  <a:lnTo>
                    <a:pt x="5658523" y="415925"/>
                  </a:lnTo>
                  <a:lnTo>
                    <a:pt x="5658624" y="415417"/>
                  </a:lnTo>
                  <a:close/>
                </a:path>
                <a:path w="7376795" h="2980054">
                  <a:moveTo>
                    <a:pt x="5983236" y="2514600"/>
                  </a:moveTo>
                  <a:lnTo>
                    <a:pt x="5980239" y="2499753"/>
                  </a:lnTo>
                  <a:lnTo>
                    <a:pt x="5972086" y="2487650"/>
                  </a:lnTo>
                  <a:lnTo>
                    <a:pt x="5959983" y="2479497"/>
                  </a:lnTo>
                  <a:lnTo>
                    <a:pt x="5945136" y="2476500"/>
                  </a:lnTo>
                  <a:lnTo>
                    <a:pt x="5930277" y="2479497"/>
                  </a:lnTo>
                  <a:lnTo>
                    <a:pt x="5918174" y="2487650"/>
                  </a:lnTo>
                  <a:lnTo>
                    <a:pt x="5910021" y="2499753"/>
                  </a:lnTo>
                  <a:lnTo>
                    <a:pt x="5907036" y="2514600"/>
                  </a:lnTo>
                  <a:lnTo>
                    <a:pt x="5910021" y="2529459"/>
                  </a:lnTo>
                  <a:lnTo>
                    <a:pt x="5918174" y="2541562"/>
                  </a:lnTo>
                  <a:lnTo>
                    <a:pt x="5930277" y="2549715"/>
                  </a:lnTo>
                  <a:lnTo>
                    <a:pt x="5935611" y="2550795"/>
                  </a:lnTo>
                  <a:lnTo>
                    <a:pt x="5935611" y="2979737"/>
                  </a:lnTo>
                  <a:lnTo>
                    <a:pt x="5954661" y="2979737"/>
                  </a:lnTo>
                  <a:lnTo>
                    <a:pt x="5954661" y="2552700"/>
                  </a:lnTo>
                  <a:lnTo>
                    <a:pt x="5954661" y="2550795"/>
                  </a:lnTo>
                  <a:lnTo>
                    <a:pt x="5945136" y="2552700"/>
                  </a:lnTo>
                  <a:lnTo>
                    <a:pt x="5954649" y="2550795"/>
                  </a:lnTo>
                  <a:lnTo>
                    <a:pt x="5954661" y="2514600"/>
                  </a:lnTo>
                  <a:lnTo>
                    <a:pt x="5954661" y="2550795"/>
                  </a:lnTo>
                  <a:lnTo>
                    <a:pt x="5959983" y="2549715"/>
                  </a:lnTo>
                  <a:lnTo>
                    <a:pt x="5972086" y="2541562"/>
                  </a:lnTo>
                  <a:lnTo>
                    <a:pt x="5980239" y="2529459"/>
                  </a:lnTo>
                  <a:lnTo>
                    <a:pt x="5983236" y="2514600"/>
                  </a:lnTo>
                  <a:close/>
                </a:path>
                <a:path w="7376795" h="2980054">
                  <a:moveTo>
                    <a:pt x="6187452" y="448437"/>
                  </a:moveTo>
                  <a:lnTo>
                    <a:pt x="6184455" y="433590"/>
                  </a:lnTo>
                  <a:lnTo>
                    <a:pt x="6176302" y="421487"/>
                  </a:lnTo>
                  <a:lnTo>
                    <a:pt x="6164199" y="413334"/>
                  </a:lnTo>
                  <a:lnTo>
                    <a:pt x="6158877" y="412254"/>
                  </a:lnTo>
                  <a:lnTo>
                    <a:pt x="6158877" y="410337"/>
                  </a:lnTo>
                  <a:lnTo>
                    <a:pt x="6158877" y="0"/>
                  </a:lnTo>
                  <a:lnTo>
                    <a:pt x="6139827" y="0"/>
                  </a:lnTo>
                  <a:lnTo>
                    <a:pt x="6139827" y="412254"/>
                  </a:lnTo>
                  <a:lnTo>
                    <a:pt x="6134493" y="413334"/>
                  </a:lnTo>
                  <a:lnTo>
                    <a:pt x="6122390" y="421487"/>
                  </a:lnTo>
                  <a:lnTo>
                    <a:pt x="6114237" y="433590"/>
                  </a:lnTo>
                  <a:lnTo>
                    <a:pt x="6111252" y="448437"/>
                  </a:lnTo>
                  <a:lnTo>
                    <a:pt x="6114237" y="463232"/>
                  </a:lnTo>
                  <a:lnTo>
                    <a:pt x="6122390" y="475348"/>
                  </a:lnTo>
                  <a:lnTo>
                    <a:pt x="6134493" y="483539"/>
                  </a:lnTo>
                  <a:lnTo>
                    <a:pt x="6149352" y="486537"/>
                  </a:lnTo>
                  <a:lnTo>
                    <a:pt x="6164199" y="483539"/>
                  </a:lnTo>
                  <a:lnTo>
                    <a:pt x="6176302" y="475348"/>
                  </a:lnTo>
                  <a:lnTo>
                    <a:pt x="6184455" y="463232"/>
                  </a:lnTo>
                  <a:lnTo>
                    <a:pt x="6187452" y="448437"/>
                  </a:lnTo>
                  <a:close/>
                </a:path>
                <a:path w="7376795" h="2980054">
                  <a:moveTo>
                    <a:pt x="6252984" y="2504821"/>
                  </a:moveTo>
                  <a:lnTo>
                    <a:pt x="6249987" y="2490038"/>
                  </a:lnTo>
                  <a:lnTo>
                    <a:pt x="6241834" y="2477922"/>
                  </a:lnTo>
                  <a:lnTo>
                    <a:pt x="6229731" y="2469731"/>
                  </a:lnTo>
                  <a:lnTo>
                    <a:pt x="6224409" y="2468651"/>
                  </a:lnTo>
                  <a:lnTo>
                    <a:pt x="6224409" y="2466721"/>
                  </a:lnTo>
                  <a:lnTo>
                    <a:pt x="6224409" y="2109216"/>
                  </a:lnTo>
                  <a:lnTo>
                    <a:pt x="6205359" y="2109216"/>
                  </a:lnTo>
                  <a:lnTo>
                    <a:pt x="6205359" y="2468651"/>
                  </a:lnTo>
                  <a:lnTo>
                    <a:pt x="6200025" y="2469731"/>
                  </a:lnTo>
                  <a:lnTo>
                    <a:pt x="6187922" y="2477922"/>
                  </a:lnTo>
                  <a:lnTo>
                    <a:pt x="6179769" y="2490038"/>
                  </a:lnTo>
                  <a:lnTo>
                    <a:pt x="6176784" y="2504821"/>
                  </a:lnTo>
                  <a:lnTo>
                    <a:pt x="6179769" y="2519680"/>
                  </a:lnTo>
                  <a:lnTo>
                    <a:pt x="6187922" y="2531795"/>
                  </a:lnTo>
                  <a:lnTo>
                    <a:pt x="6200025" y="2539962"/>
                  </a:lnTo>
                  <a:lnTo>
                    <a:pt x="6214884" y="2542946"/>
                  </a:lnTo>
                  <a:lnTo>
                    <a:pt x="6229731" y="2539962"/>
                  </a:lnTo>
                  <a:lnTo>
                    <a:pt x="6241834" y="2531795"/>
                  </a:lnTo>
                  <a:lnTo>
                    <a:pt x="6249987" y="2519680"/>
                  </a:lnTo>
                  <a:lnTo>
                    <a:pt x="6252984" y="2504821"/>
                  </a:lnTo>
                  <a:close/>
                </a:path>
                <a:path w="7376795" h="2980054">
                  <a:moveTo>
                    <a:pt x="7376554" y="895350"/>
                  </a:moveTo>
                  <a:lnTo>
                    <a:pt x="7207999" y="475005"/>
                  </a:lnTo>
                  <a:lnTo>
                    <a:pt x="7212495" y="472059"/>
                  </a:lnTo>
                  <a:lnTo>
                    <a:pt x="7220674" y="459981"/>
                  </a:lnTo>
                  <a:lnTo>
                    <a:pt x="7223734" y="445693"/>
                  </a:lnTo>
                  <a:lnTo>
                    <a:pt x="7222947" y="441452"/>
                  </a:lnTo>
                  <a:lnTo>
                    <a:pt x="7220979" y="430784"/>
                  </a:lnTo>
                  <a:lnTo>
                    <a:pt x="7212711" y="418185"/>
                  </a:lnTo>
                  <a:lnTo>
                    <a:pt x="7200633" y="410006"/>
                  </a:lnTo>
                  <a:lnTo>
                    <a:pt x="7186346" y="406946"/>
                  </a:lnTo>
                  <a:lnTo>
                    <a:pt x="7171449" y="409702"/>
                  </a:lnTo>
                  <a:lnTo>
                    <a:pt x="7158837" y="417969"/>
                  </a:lnTo>
                  <a:lnTo>
                    <a:pt x="7150659" y="430047"/>
                  </a:lnTo>
                  <a:lnTo>
                    <a:pt x="7147598" y="444334"/>
                  </a:lnTo>
                  <a:lnTo>
                    <a:pt x="7150367" y="459232"/>
                  </a:lnTo>
                  <a:lnTo>
                    <a:pt x="7158622" y="471843"/>
                  </a:lnTo>
                  <a:lnTo>
                    <a:pt x="7170699" y="480021"/>
                  </a:lnTo>
                  <a:lnTo>
                    <a:pt x="7184987" y="483082"/>
                  </a:lnTo>
                  <a:lnTo>
                    <a:pt x="7190232" y="482104"/>
                  </a:lnTo>
                  <a:lnTo>
                    <a:pt x="7358774" y="902335"/>
                  </a:lnTo>
                  <a:lnTo>
                    <a:pt x="7376554" y="895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891641" y="6829806"/>
            <a:ext cx="576580" cy="727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1100" b="1" dirty="0">
                <a:solidFill>
                  <a:schemeClr val="tx1"/>
                </a:solidFill>
                <a:latin typeface="Calibri"/>
                <a:cs typeface="Calibri"/>
              </a:rPr>
              <a:t>KS3</a:t>
            </a:r>
            <a:r>
              <a:rPr sz="1100" b="1" spc="-3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 dirty="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2700" algn="ctr">
              <a:lnSpc>
                <a:spcPts val="4735"/>
              </a:lnSpc>
            </a:pPr>
            <a:r>
              <a:rPr sz="4400" b="1" spc="-50" dirty="0">
                <a:solidFill>
                  <a:schemeClr val="tx1"/>
                </a:solidFill>
                <a:latin typeface="Calibri"/>
                <a:cs typeface="Calibri"/>
              </a:rPr>
              <a:t>9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/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8354948" y="8116570"/>
            <a:ext cx="576580" cy="7258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 dirty="0">
                <a:solidFill>
                  <a:schemeClr val="tx1"/>
                </a:solidFill>
                <a:latin typeface="Calibri"/>
                <a:cs typeface="Calibri"/>
              </a:rPr>
              <a:t>KS3</a:t>
            </a:r>
            <a:r>
              <a:rPr sz="1100" b="1" spc="-3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 dirty="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sz="4400" b="1" spc="-50" dirty="0">
                <a:solidFill>
                  <a:schemeClr val="tx1"/>
                </a:solidFill>
                <a:latin typeface="Calibri"/>
                <a:cs typeface="Calibri"/>
              </a:rPr>
              <a:t>8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/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chemeClr val="tx1"/>
                </a:solidFill>
                <a:latin typeface="Calibri"/>
                <a:cs typeface="Calibri"/>
              </a:rPr>
              <a:t>KS4</a:t>
            </a:r>
            <a:r>
              <a:rPr sz="1100" b="1" spc="-3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 dirty="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68236" y="5091429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 dirty="0">
                <a:solidFill>
                  <a:schemeClr val="tx1"/>
                </a:solidFill>
                <a:latin typeface="Calibri"/>
                <a:cs typeface="Calibri"/>
              </a:rPr>
              <a:t>10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/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1069339" y="10952226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 dirty="0">
                <a:solidFill>
                  <a:schemeClr val="tx1"/>
                </a:solidFill>
                <a:latin typeface="Calibri"/>
                <a:cs typeface="Calibri"/>
              </a:rPr>
              <a:t>KS3</a:t>
            </a:r>
            <a:r>
              <a:rPr sz="1100" b="1" spc="-3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 dirty="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sz="4400" b="1" spc="-50" dirty="0">
                <a:solidFill>
                  <a:schemeClr val="tx1"/>
                </a:solidFill>
                <a:latin typeface="Calibri"/>
                <a:cs typeface="Calibri"/>
              </a:rPr>
              <a:t>7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859406" y="10664439"/>
            <a:ext cx="809780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Welcome to</a:t>
            </a: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 Kingswood Secondary Academy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32002" y="4751069"/>
            <a:ext cx="8049259" cy="6695440"/>
          </a:xfrm>
          <a:custGeom>
            <a:avLst/>
            <a:gdLst/>
            <a:ahLst/>
            <a:cxnLst/>
            <a:rect l="l" t="t" r="r" b="b"/>
            <a:pathLst>
              <a:path w="8049259" h="6695440">
                <a:moveTo>
                  <a:pt x="357568" y="1457210"/>
                </a:moveTo>
                <a:lnTo>
                  <a:pt x="320243" y="1457210"/>
                </a:lnTo>
                <a:lnTo>
                  <a:pt x="284657" y="1457210"/>
                </a:lnTo>
                <a:lnTo>
                  <a:pt x="284746" y="1458290"/>
                </a:lnTo>
                <a:lnTo>
                  <a:pt x="291426" y="1471282"/>
                </a:lnTo>
                <a:lnTo>
                  <a:pt x="302488" y="1480832"/>
                </a:lnTo>
                <a:lnTo>
                  <a:pt x="316865" y="1485531"/>
                </a:lnTo>
                <a:lnTo>
                  <a:pt x="331939" y="1484350"/>
                </a:lnTo>
                <a:lnTo>
                  <a:pt x="344932" y="1477695"/>
                </a:lnTo>
                <a:lnTo>
                  <a:pt x="354469" y="1466646"/>
                </a:lnTo>
                <a:lnTo>
                  <a:pt x="357568" y="1457210"/>
                </a:lnTo>
                <a:close/>
              </a:path>
              <a:path w="8049259" h="6695440">
                <a:moveTo>
                  <a:pt x="359206" y="1452257"/>
                </a:moveTo>
                <a:lnTo>
                  <a:pt x="340258" y="1414653"/>
                </a:lnTo>
                <a:lnTo>
                  <a:pt x="325894" y="1409954"/>
                </a:lnTo>
                <a:lnTo>
                  <a:pt x="310807" y="1411135"/>
                </a:lnTo>
                <a:lnTo>
                  <a:pt x="297815" y="1417789"/>
                </a:lnTo>
                <a:lnTo>
                  <a:pt x="288264" y="1428838"/>
                </a:lnTo>
                <a:lnTo>
                  <a:pt x="286575" y="1433995"/>
                </a:lnTo>
                <a:lnTo>
                  <a:pt x="3873" y="1400302"/>
                </a:lnTo>
                <a:lnTo>
                  <a:pt x="1612" y="1419110"/>
                </a:lnTo>
                <a:lnTo>
                  <a:pt x="284314" y="1452905"/>
                </a:lnTo>
                <a:lnTo>
                  <a:pt x="283540" y="1443228"/>
                </a:lnTo>
                <a:lnTo>
                  <a:pt x="284264" y="1452257"/>
                </a:lnTo>
                <a:lnTo>
                  <a:pt x="284314" y="1452905"/>
                </a:lnTo>
                <a:lnTo>
                  <a:pt x="320751" y="1452905"/>
                </a:lnTo>
                <a:lnTo>
                  <a:pt x="358978" y="1452905"/>
                </a:lnTo>
                <a:lnTo>
                  <a:pt x="359206" y="1452257"/>
                </a:lnTo>
                <a:close/>
              </a:path>
              <a:path w="8049259" h="6695440">
                <a:moveTo>
                  <a:pt x="381711" y="1692706"/>
                </a:moveTo>
                <a:lnTo>
                  <a:pt x="380479" y="1679448"/>
                </a:lnTo>
                <a:lnTo>
                  <a:pt x="380326" y="1677670"/>
                </a:lnTo>
                <a:lnTo>
                  <a:pt x="373189" y="1664309"/>
                </a:lnTo>
                <a:lnTo>
                  <a:pt x="361886" y="1655051"/>
                </a:lnTo>
                <a:lnTo>
                  <a:pt x="347941" y="1650720"/>
                </a:lnTo>
                <a:lnTo>
                  <a:pt x="332879" y="1652143"/>
                </a:lnTo>
                <a:lnTo>
                  <a:pt x="319532" y="1659242"/>
                </a:lnTo>
                <a:lnTo>
                  <a:pt x="310273" y="1670545"/>
                </a:lnTo>
                <a:lnTo>
                  <a:pt x="305943" y="1684489"/>
                </a:lnTo>
                <a:lnTo>
                  <a:pt x="306438" y="1689849"/>
                </a:lnTo>
                <a:lnTo>
                  <a:pt x="0" y="1781810"/>
                </a:lnTo>
                <a:lnTo>
                  <a:pt x="5486" y="1800098"/>
                </a:lnTo>
                <a:lnTo>
                  <a:pt x="311924" y="1708137"/>
                </a:lnTo>
                <a:lnTo>
                  <a:pt x="314464" y="1712887"/>
                </a:lnTo>
                <a:lnTo>
                  <a:pt x="325767" y="1722145"/>
                </a:lnTo>
                <a:lnTo>
                  <a:pt x="339712" y="1726476"/>
                </a:lnTo>
                <a:lnTo>
                  <a:pt x="354787" y="1725041"/>
                </a:lnTo>
                <a:lnTo>
                  <a:pt x="368122" y="1717954"/>
                </a:lnTo>
                <a:lnTo>
                  <a:pt x="377380" y="1706651"/>
                </a:lnTo>
                <a:lnTo>
                  <a:pt x="381711" y="1692706"/>
                </a:lnTo>
                <a:close/>
              </a:path>
              <a:path w="8049259" h="6695440">
                <a:moveTo>
                  <a:pt x="444817" y="1177544"/>
                </a:moveTo>
                <a:lnTo>
                  <a:pt x="440093" y="1163739"/>
                </a:lnTo>
                <a:lnTo>
                  <a:pt x="430098" y="1152398"/>
                </a:lnTo>
                <a:lnTo>
                  <a:pt x="416471" y="1145768"/>
                </a:lnTo>
                <a:lnTo>
                  <a:pt x="401878" y="1144930"/>
                </a:lnTo>
                <a:lnTo>
                  <a:pt x="388061" y="1149642"/>
                </a:lnTo>
                <a:lnTo>
                  <a:pt x="383971" y="1153248"/>
                </a:lnTo>
                <a:lnTo>
                  <a:pt x="38976" y="891540"/>
                </a:lnTo>
                <a:lnTo>
                  <a:pt x="27470" y="906780"/>
                </a:lnTo>
                <a:lnTo>
                  <a:pt x="372491" y="1168400"/>
                </a:lnTo>
                <a:lnTo>
                  <a:pt x="370141" y="1173289"/>
                </a:lnTo>
                <a:lnTo>
                  <a:pt x="384060" y="1213104"/>
                </a:lnTo>
                <a:lnTo>
                  <a:pt x="412254" y="1220470"/>
                </a:lnTo>
                <a:lnTo>
                  <a:pt x="426085" y="1215758"/>
                </a:lnTo>
                <a:lnTo>
                  <a:pt x="437438" y="1205738"/>
                </a:lnTo>
                <a:lnTo>
                  <a:pt x="444004" y="1192123"/>
                </a:lnTo>
                <a:lnTo>
                  <a:pt x="444106" y="1190244"/>
                </a:lnTo>
                <a:lnTo>
                  <a:pt x="444817" y="1177544"/>
                </a:lnTo>
                <a:close/>
              </a:path>
              <a:path w="8049259" h="6695440">
                <a:moveTo>
                  <a:pt x="613956" y="5012715"/>
                </a:moveTo>
                <a:lnTo>
                  <a:pt x="592912" y="4976241"/>
                </a:lnTo>
                <a:lnTo>
                  <a:pt x="578294" y="4972304"/>
                </a:lnTo>
                <a:lnTo>
                  <a:pt x="563816" y="4974196"/>
                </a:lnTo>
                <a:lnTo>
                  <a:pt x="551116" y="4981410"/>
                </a:lnTo>
                <a:lnTo>
                  <a:pt x="547814" y="4985664"/>
                </a:lnTo>
                <a:lnTo>
                  <a:pt x="235585" y="4830191"/>
                </a:lnTo>
                <a:lnTo>
                  <a:pt x="227101" y="4847209"/>
                </a:lnTo>
                <a:lnTo>
                  <a:pt x="539318" y="5002682"/>
                </a:lnTo>
                <a:lnTo>
                  <a:pt x="537895" y="5007978"/>
                </a:lnTo>
                <a:lnTo>
                  <a:pt x="539800" y="5022443"/>
                </a:lnTo>
                <a:lnTo>
                  <a:pt x="547001" y="5035143"/>
                </a:lnTo>
                <a:lnTo>
                  <a:pt x="558952" y="5044440"/>
                </a:lnTo>
                <a:lnTo>
                  <a:pt x="573557" y="5048377"/>
                </a:lnTo>
                <a:lnTo>
                  <a:pt x="588035" y="5046446"/>
                </a:lnTo>
                <a:lnTo>
                  <a:pt x="600735" y="5039233"/>
                </a:lnTo>
                <a:lnTo>
                  <a:pt x="610031" y="5027295"/>
                </a:lnTo>
                <a:lnTo>
                  <a:pt x="612317" y="5018786"/>
                </a:lnTo>
                <a:lnTo>
                  <a:pt x="613956" y="5012715"/>
                </a:lnTo>
                <a:close/>
              </a:path>
              <a:path w="8049259" h="6695440">
                <a:moveTo>
                  <a:pt x="795248" y="766737"/>
                </a:moveTo>
                <a:lnTo>
                  <a:pt x="795235" y="765302"/>
                </a:lnTo>
                <a:lnTo>
                  <a:pt x="795108" y="754507"/>
                </a:lnTo>
                <a:lnTo>
                  <a:pt x="795083" y="752144"/>
                </a:lnTo>
                <a:lnTo>
                  <a:pt x="789127" y="738251"/>
                </a:lnTo>
                <a:lnTo>
                  <a:pt x="778230" y="727786"/>
                </a:lnTo>
                <a:lnTo>
                  <a:pt x="764628" y="722477"/>
                </a:lnTo>
                <a:lnTo>
                  <a:pt x="749985" y="722642"/>
                </a:lnTo>
                <a:lnTo>
                  <a:pt x="745045" y="724763"/>
                </a:lnTo>
                <a:lnTo>
                  <a:pt x="511975" y="387731"/>
                </a:lnTo>
                <a:lnTo>
                  <a:pt x="496303" y="398653"/>
                </a:lnTo>
                <a:lnTo>
                  <a:pt x="729322" y="735584"/>
                </a:lnTo>
                <a:lnTo>
                  <a:pt x="725563" y="739482"/>
                </a:lnTo>
                <a:lnTo>
                  <a:pt x="720255" y="753084"/>
                </a:lnTo>
                <a:lnTo>
                  <a:pt x="720267" y="754507"/>
                </a:lnTo>
                <a:lnTo>
                  <a:pt x="720394" y="765302"/>
                </a:lnTo>
                <a:lnTo>
                  <a:pt x="720420" y="767676"/>
                </a:lnTo>
                <a:lnTo>
                  <a:pt x="726389" y="781558"/>
                </a:lnTo>
                <a:lnTo>
                  <a:pt x="737323" y="792111"/>
                </a:lnTo>
                <a:lnTo>
                  <a:pt x="750925" y="797445"/>
                </a:lnTo>
                <a:lnTo>
                  <a:pt x="765530" y="797242"/>
                </a:lnTo>
                <a:lnTo>
                  <a:pt x="779475" y="791210"/>
                </a:lnTo>
                <a:lnTo>
                  <a:pt x="789940" y="780338"/>
                </a:lnTo>
                <a:lnTo>
                  <a:pt x="795248" y="766737"/>
                </a:lnTo>
                <a:close/>
              </a:path>
              <a:path w="8049259" h="6695440">
                <a:moveTo>
                  <a:pt x="824649" y="4845685"/>
                </a:moveTo>
                <a:lnTo>
                  <a:pt x="823074" y="4831169"/>
                </a:lnTo>
                <a:lnTo>
                  <a:pt x="815797" y="4817872"/>
                </a:lnTo>
                <a:lnTo>
                  <a:pt x="803910" y="4808525"/>
                </a:lnTo>
                <a:lnTo>
                  <a:pt x="789838" y="4804562"/>
                </a:lnTo>
                <a:lnTo>
                  <a:pt x="775309" y="4806150"/>
                </a:lnTo>
                <a:lnTo>
                  <a:pt x="770610" y="4808728"/>
                </a:lnTo>
                <a:lnTo>
                  <a:pt x="508368" y="4498848"/>
                </a:lnTo>
                <a:lnTo>
                  <a:pt x="493814" y="4511040"/>
                </a:lnTo>
                <a:lnTo>
                  <a:pt x="756031" y="4821047"/>
                </a:lnTo>
                <a:lnTo>
                  <a:pt x="752665" y="4825289"/>
                </a:lnTo>
                <a:lnTo>
                  <a:pt x="748703" y="4839335"/>
                </a:lnTo>
                <a:lnTo>
                  <a:pt x="750316" y="4853864"/>
                </a:lnTo>
                <a:lnTo>
                  <a:pt x="757631" y="4867148"/>
                </a:lnTo>
                <a:lnTo>
                  <a:pt x="769480" y="4876508"/>
                </a:lnTo>
                <a:lnTo>
                  <a:pt x="783513" y="4880470"/>
                </a:lnTo>
                <a:lnTo>
                  <a:pt x="798004" y="4878883"/>
                </a:lnTo>
                <a:lnTo>
                  <a:pt x="811225" y="4871593"/>
                </a:lnTo>
                <a:lnTo>
                  <a:pt x="820648" y="4859744"/>
                </a:lnTo>
                <a:lnTo>
                  <a:pt x="823823" y="4848606"/>
                </a:lnTo>
                <a:lnTo>
                  <a:pt x="824649" y="4845685"/>
                </a:lnTo>
                <a:close/>
              </a:path>
              <a:path w="8049259" h="6695440">
                <a:moveTo>
                  <a:pt x="863168" y="5777865"/>
                </a:moveTo>
                <a:lnTo>
                  <a:pt x="861009" y="5758815"/>
                </a:lnTo>
                <a:lnTo>
                  <a:pt x="482676" y="5800229"/>
                </a:lnTo>
                <a:lnTo>
                  <a:pt x="481025" y="5795048"/>
                </a:lnTo>
                <a:lnTo>
                  <a:pt x="471601" y="5783885"/>
                </a:lnTo>
                <a:lnTo>
                  <a:pt x="458673" y="5777077"/>
                </a:lnTo>
                <a:lnTo>
                  <a:pt x="443611" y="5775706"/>
                </a:lnTo>
                <a:lnTo>
                  <a:pt x="429183" y="5780303"/>
                </a:lnTo>
                <a:lnTo>
                  <a:pt x="418033" y="5789727"/>
                </a:lnTo>
                <a:lnTo>
                  <a:pt x="411238" y="5802668"/>
                </a:lnTo>
                <a:lnTo>
                  <a:pt x="409879" y="5817743"/>
                </a:lnTo>
                <a:lnTo>
                  <a:pt x="414464" y="5832170"/>
                </a:lnTo>
                <a:lnTo>
                  <a:pt x="423887" y="5843295"/>
                </a:lnTo>
                <a:lnTo>
                  <a:pt x="436816" y="5850052"/>
                </a:lnTo>
                <a:lnTo>
                  <a:pt x="451891" y="5851398"/>
                </a:lnTo>
                <a:lnTo>
                  <a:pt x="466305" y="5846826"/>
                </a:lnTo>
                <a:lnTo>
                  <a:pt x="477456" y="5837402"/>
                </a:lnTo>
                <a:lnTo>
                  <a:pt x="484251" y="5824512"/>
                </a:lnTo>
                <a:lnTo>
                  <a:pt x="484378" y="5823077"/>
                </a:lnTo>
                <a:lnTo>
                  <a:pt x="484733" y="5819165"/>
                </a:lnTo>
                <a:lnTo>
                  <a:pt x="863168" y="5777865"/>
                </a:lnTo>
                <a:close/>
              </a:path>
              <a:path w="8049259" h="6695440">
                <a:moveTo>
                  <a:pt x="867359" y="1140206"/>
                </a:moveTo>
                <a:lnTo>
                  <a:pt x="603999" y="979944"/>
                </a:lnTo>
                <a:lnTo>
                  <a:pt x="605840" y="974839"/>
                </a:lnTo>
                <a:lnTo>
                  <a:pt x="605320" y="963701"/>
                </a:lnTo>
                <a:lnTo>
                  <a:pt x="573722" y="931621"/>
                </a:lnTo>
                <a:lnTo>
                  <a:pt x="559130" y="932294"/>
                </a:lnTo>
                <a:lnTo>
                  <a:pt x="545858" y="938377"/>
                </a:lnTo>
                <a:lnTo>
                  <a:pt x="535597" y="949452"/>
                </a:lnTo>
                <a:lnTo>
                  <a:pt x="530440" y="963701"/>
                </a:lnTo>
                <a:lnTo>
                  <a:pt x="530961" y="974839"/>
                </a:lnTo>
                <a:lnTo>
                  <a:pt x="531075" y="977392"/>
                </a:lnTo>
                <a:lnTo>
                  <a:pt x="531126" y="978281"/>
                </a:lnTo>
                <a:lnTo>
                  <a:pt x="537222" y="991539"/>
                </a:lnTo>
                <a:lnTo>
                  <a:pt x="548347" y="1001776"/>
                </a:lnTo>
                <a:lnTo>
                  <a:pt x="562559" y="1006919"/>
                </a:lnTo>
                <a:lnTo>
                  <a:pt x="577151" y="1006246"/>
                </a:lnTo>
                <a:lnTo>
                  <a:pt x="590423" y="1000163"/>
                </a:lnTo>
                <a:lnTo>
                  <a:pt x="594093" y="996200"/>
                </a:lnTo>
                <a:lnTo>
                  <a:pt x="857453" y="1156462"/>
                </a:lnTo>
                <a:lnTo>
                  <a:pt x="867359" y="1140206"/>
                </a:lnTo>
                <a:close/>
              </a:path>
              <a:path w="8049259" h="6695440">
                <a:moveTo>
                  <a:pt x="1085164" y="4687697"/>
                </a:moveTo>
                <a:lnTo>
                  <a:pt x="1080122" y="4673447"/>
                </a:lnTo>
                <a:lnTo>
                  <a:pt x="1070343" y="4662602"/>
                </a:lnTo>
                <a:lnTo>
                  <a:pt x="1057211" y="4656213"/>
                </a:lnTo>
                <a:lnTo>
                  <a:pt x="1051763" y="4655896"/>
                </a:lnTo>
                <a:lnTo>
                  <a:pt x="1051674" y="4655312"/>
                </a:lnTo>
                <a:lnTo>
                  <a:pt x="981405" y="4160647"/>
                </a:lnTo>
                <a:lnTo>
                  <a:pt x="962609" y="4163441"/>
                </a:lnTo>
                <a:lnTo>
                  <a:pt x="1032954" y="4658550"/>
                </a:lnTo>
                <a:lnTo>
                  <a:pt x="1027849" y="4660354"/>
                </a:lnTo>
                <a:lnTo>
                  <a:pt x="1017003" y="4670133"/>
                </a:lnTo>
                <a:lnTo>
                  <a:pt x="1010615" y="4683264"/>
                </a:lnTo>
                <a:lnTo>
                  <a:pt x="1009726" y="4698365"/>
                </a:lnTo>
                <a:lnTo>
                  <a:pt x="1014755" y="4712627"/>
                </a:lnTo>
                <a:lnTo>
                  <a:pt x="1024534" y="4723473"/>
                </a:lnTo>
                <a:lnTo>
                  <a:pt x="1037666" y="4729861"/>
                </a:lnTo>
                <a:lnTo>
                  <a:pt x="1052779" y="4730762"/>
                </a:lnTo>
                <a:lnTo>
                  <a:pt x="1067028" y="4725721"/>
                </a:lnTo>
                <a:lnTo>
                  <a:pt x="1077874" y="4715942"/>
                </a:lnTo>
                <a:lnTo>
                  <a:pt x="1084262" y="4702810"/>
                </a:lnTo>
                <a:lnTo>
                  <a:pt x="1084770" y="4694301"/>
                </a:lnTo>
                <a:lnTo>
                  <a:pt x="1085164" y="4687697"/>
                </a:lnTo>
                <a:close/>
              </a:path>
              <a:path w="8049259" h="6695440">
                <a:moveTo>
                  <a:pt x="1147368" y="690448"/>
                </a:moveTo>
                <a:lnTo>
                  <a:pt x="1147178" y="687959"/>
                </a:lnTo>
                <a:lnTo>
                  <a:pt x="1146251" y="675386"/>
                </a:lnTo>
                <a:lnTo>
                  <a:pt x="1139418" y="661860"/>
                </a:lnTo>
                <a:lnTo>
                  <a:pt x="1128344" y="652335"/>
                </a:lnTo>
                <a:lnTo>
                  <a:pt x="1114488" y="647674"/>
                </a:lnTo>
                <a:lnTo>
                  <a:pt x="1109154" y="648042"/>
                </a:lnTo>
                <a:lnTo>
                  <a:pt x="991819" y="223012"/>
                </a:lnTo>
                <a:lnTo>
                  <a:pt x="973531" y="228092"/>
                </a:lnTo>
                <a:lnTo>
                  <a:pt x="1090777" y="653097"/>
                </a:lnTo>
                <a:lnTo>
                  <a:pt x="1085926" y="655561"/>
                </a:lnTo>
                <a:lnTo>
                  <a:pt x="1076439" y="666673"/>
                </a:lnTo>
                <a:lnTo>
                  <a:pt x="1071791" y="680529"/>
                </a:lnTo>
                <a:lnTo>
                  <a:pt x="1072845" y="695579"/>
                </a:lnTo>
                <a:lnTo>
                  <a:pt x="1079665" y="709117"/>
                </a:lnTo>
                <a:lnTo>
                  <a:pt x="1090752" y="718642"/>
                </a:lnTo>
                <a:lnTo>
                  <a:pt x="1104595" y="723303"/>
                </a:lnTo>
                <a:lnTo>
                  <a:pt x="1119708" y="722249"/>
                </a:lnTo>
                <a:lnTo>
                  <a:pt x="1133221" y="715416"/>
                </a:lnTo>
                <a:lnTo>
                  <a:pt x="1142733" y="704303"/>
                </a:lnTo>
                <a:lnTo>
                  <a:pt x="1147368" y="690448"/>
                </a:lnTo>
                <a:close/>
              </a:path>
              <a:path w="8049259" h="6695440">
                <a:moveTo>
                  <a:pt x="1308811" y="2615565"/>
                </a:moveTo>
                <a:lnTo>
                  <a:pt x="1305814" y="2600782"/>
                </a:lnTo>
                <a:lnTo>
                  <a:pt x="1297660" y="2588666"/>
                </a:lnTo>
                <a:lnTo>
                  <a:pt x="1285557" y="2580475"/>
                </a:lnTo>
                <a:lnTo>
                  <a:pt x="1280236" y="2579395"/>
                </a:lnTo>
                <a:lnTo>
                  <a:pt x="1280236" y="2577465"/>
                </a:lnTo>
                <a:lnTo>
                  <a:pt x="1280236" y="2011680"/>
                </a:lnTo>
                <a:lnTo>
                  <a:pt x="1261186" y="2011680"/>
                </a:lnTo>
                <a:lnTo>
                  <a:pt x="1261186" y="2579395"/>
                </a:lnTo>
                <a:lnTo>
                  <a:pt x="1255852" y="2580475"/>
                </a:lnTo>
                <a:lnTo>
                  <a:pt x="1243749" y="2588666"/>
                </a:lnTo>
                <a:lnTo>
                  <a:pt x="1235595" y="2600782"/>
                </a:lnTo>
                <a:lnTo>
                  <a:pt x="1232611" y="2615565"/>
                </a:lnTo>
                <a:lnTo>
                  <a:pt x="1235595" y="2630424"/>
                </a:lnTo>
                <a:lnTo>
                  <a:pt x="1243749" y="2642527"/>
                </a:lnTo>
                <a:lnTo>
                  <a:pt x="1255852" y="2650680"/>
                </a:lnTo>
                <a:lnTo>
                  <a:pt x="1270711" y="2653665"/>
                </a:lnTo>
                <a:lnTo>
                  <a:pt x="1285557" y="2650680"/>
                </a:lnTo>
                <a:lnTo>
                  <a:pt x="1297660" y="2642527"/>
                </a:lnTo>
                <a:lnTo>
                  <a:pt x="1305814" y="2630424"/>
                </a:lnTo>
                <a:lnTo>
                  <a:pt x="1308811" y="2615565"/>
                </a:lnTo>
                <a:close/>
              </a:path>
              <a:path w="8049259" h="6695440">
                <a:moveTo>
                  <a:pt x="1375994" y="5121529"/>
                </a:moveTo>
                <a:lnTo>
                  <a:pt x="1366431" y="4693920"/>
                </a:lnTo>
                <a:lnTo>
                  <a:pt x="1356944" y="4693920"/>
                </a:lnTo>
                <a:lnTo>
                  <a:pt x="1347368" y="4693920"/>
                </a:lnTo>
                <a:lnTo>
                  <a:pt x="1356931" y="5121529"/>
                </a:lnTo>
                <a:lnTo>
                  <a:pt x="1356944" y="5121910"/>
                </a:lnTo>
                <a:lnTo>
                  <a:pt x="1375994" y="5121529"/>
                </a:lnTo>
                <a:close/>
              </a:path>
              <a:path w="8049259" h="6695440">
                <a:moveTo>
                  <a:pt x="1394155" y="4654931"/>
                </a:moveTo>
                <a:lnTo>
                  <a:pt x="1390802" y="4640211"/>
                </a:lnTo>
                <a:lnTo>
                  <a:pt x="1382369" y="4628286"/>
                </a:lnTo>
                <a:lnTo>
                  <a:pt x="1370076" y="4620374"/>
                </a:lnTo>
                <a:lnTo>
                  <a:pt x="1355166" y="4617720"/>
                </a:lnTo>
                <a:lnTo>
                  <a:pt x="1340434" y="4621073"/>
                </a:lnTo>
                <a:lnTo>
                  <a:pt x="1328508" y="4629505"/>
                </a:lnTo>
                <a:lnTo>
                  <a:pt x="1320596" y="4641799"/>
                </a:lnTo>
                <a:lnTo>
                  <a:pt x="1318260" y="4654931"/>
                </a:lnTo>
                <a:lnTo>
                  <a:pt x="1318158" y="4655566"/>
                </a:lnTo>
                <a:lnTo>
                  <a:pt x="1318056" y="4656074"/>
                </a:lnTo>
                <a:lnTo>
                  <a:pt x="1342021" y="4691278"/>
                </a:lnTo>
                <a:lnTo>
                  <a:pt x="1347330" y="4692218"/>
                </a:lnTo>
                <a:lnTo>
                  <a:pt x="1364462" y="4692218"/>
                </a:lnTo>
                <a:lnTo>
                  <a:pt x="1366393" y="4692218"/>
                </a:lnTo>
                <a:lnTo>
                  <a:pt x="1366380" y="4691786"/>
                </a:lnTo>
                <a:lnTo>
                  <a:pt x="1365656" y="4659477"/>
                </a:lnTo>
                <a:lnTo>
                  <a:pt x="1366354" y="4690580"/>
                </a:lnTo>
                <a:lnTo>
                  <a:pt x="1366380" y="4691786"/>
                </a:lnTo>
                <a:lnTo>
                  <a:pt x="1371663" y="4690580"/>
                </a:lnTo>
                <a:lnTo>
                  <a:pt x="1383588" y="4682147"/>
                </a:lnTo>
                <a:lnTo>
                  <a:pt x="1391500" y="4669853"/>
                </a:lnTo>
                <a:lnTo>
                  <a:pt x="1393837" y="4656709"/>
                </a:lnTo>
                <a:lnTo>
                  <a:pt x="1393939" y="4656074"/>
                </a:lnTo>
                <a:lnTo>
                  <a:pt x="1394040" y="4655566"/>
                </a:lnTo>
                <a:lnTo>
                  <a:pt x="1394155" y="4654931"/>
                </a:lnTo>
                <a:close/>
              </a:path>
              <a:path w="8049259" h="6695440">
                <a:moveTo>
                  <a:pt x="1394155" y="684276"/>
                </a:moveTo>
                <a:lnTo>
                  <a:pt x="1391158" y="669429"/>
                </a:lnTo>
                <a:lnTo>
                  <a:pt x="1383004" y="657326"/>
                </a:lnTo>
                <a:lnTo>
                  <a:pt x="1370901" y="649173"/>
                </a:lnTo>
                <a:lnTo>
                  <a:pt x="1356055" y="646176"/>
                </a:lnTo>
                <a:lnTo>
                  <a:pt x="1341196" y="649173"/>
                </a:lnTo>
                <a:lnTo>
                  <a:pt x="1329093" y="657326"/>
                </a:lnTo>
                <a:lnTo>
                  <a:pt x="1320939" y="669429"/>
                </a:lnTo>
                <a:lnTo>
                  <a:pt x="1317955" y="684276"/>
                </a:lnTo>
                <a:lnTo>
                  <a:pt x="1320939" y="699135"/>
                </a:lnTo>
                <a:lnTo>
                  <a:pt x="1329093" y="711238"/>
                </a:lnTo>
                <a:lnTo>
                  <a:pt x="1341196" y="719391"/>
                </a:lnTo>
                <a:lnTo>
                  <a:pt x="1346530" y="720471"/>
                </a:lnTo>
                <a:lnTo>
                  <a:pt x="1346530" y="1080262"/>
                </a:lnTo>
                <a:lnTo>
                  <a:pt x="1365580" y="1080262"/>
                </a:lnTo>
                <a:lnTo>
                  <a:pt x="1365580" y="722376"/>
                </a:lnTo>
                <a:lnTo>
                  <a:pt x="1365580" y="720471"/>
                </a:lnTo>
                <a:lnTo>
                  <a:pt x="1370901" y="719391"/>
                </a:lnTo>
                <a:lnTo>
                  <a:pt x="1383004" y="711238"/>
                </a:lnTo>
                <a:lnTo>
                  <a:pt x="1391158" y="699135"/>
                </a:lnTo>
                <a:lnTo>
                  <a:pt x="1394155" y="684276"/>
                </a:lnTo>
                <a:close/>
              </a:path>
              <a:path w="8049259" h="6695440">
                <a:moveTo>
                  <a:pt x="1494739" y="6656832"/>
                </a:moveTo>
                <a:lnTo>
                  <a:pt x="1491742" y="6641986"/>
                </a:lnTo>
                <a:lnTo>
                  <a:pt x="1483588" y="6629882"/>
                </a:lnTo>
                <a:lnTo>
                  <a:pt x="1471485" y="6621729"/>
                </a:lnTo>
                <a:lnTo>
                  <a:pt x="1466164" y="6620650"/>
                </a:lnTo>
                <a:lnTo>
                  <a:pt x="1466164" y="6618732"/>
                </a:lnTo>
                <a:lnTo>
                  <a:pt x="1466164" y="6278880"/>
                </a:lnTo>
                <a:lnTo>
                  <a:pt x="1447114" y="6278880"/>
                </a:lnTo>
                <a:lnTo>
                  <a:pt x="1447114" y="6620650"/>
                </a:lnTo>
                <a:lnTo>
                  <a:pt x="1441780" y="6621729"/>
                </a:lnTo>
                <a:lnTo>
                  <a:pt x="1429677" y="6629882"/>
                </a:lnTo>
                <a:lnTo>
                  <a:pt x="1421523" y="6641986"/>
                </a:lnTo>
                <a:lnTo>
                  <a:pt x="1418539" y="6656832"/>
                </a:lnTo>
                <a:lnTo>
                  <a:pt x="1421523" y="6671627"/>
                </a:lnTo>
                <a:lnTo>
                  <a:pt x="1429677" y="6683743"/>
                </a:lnTo>
                <a:lnTo>
                  <a:pt x="1441780" y="6691935"/>
                </a:lnTo>
                <a:lnTo>
                  <a:pt x="1456639" y="6694932"/>
                </a:lnTo>
                <a:lnTo>
                  <a:pt x="1471485" y="6691935"/>
                </a:lnTo>
                <a:lnTo>
                  <a:pt x="1483588" y="6683743"/>
                </a:lnTo>
                <a:lnTo>
                  <a:pt x="1491742" y="6671627"/>
                </a:lnTo>
                <a:lnTo>
                  <a:pt x="1494739" y="6656832"/>
                </a:lnTo>
                <a:close/>
              </a:path>
              <a:path w="8049259" h="6695440">
                <a:moveTo>
                  <a:pt x="1669364" y="676148"/>
                </a:moveTo>
                <a:lnTo>
                  <a:pt x="1666087" y="661377"/>
                </a:lnTo>
                <a:lnTo>
                  <a:pt x="1657692" y="649439"/>
                </a:lnTo>
                <a:lnTo>
                  <a:pt x="1645412" y="641527"/>
                </a:lnTo>
                <a:lnTo>
                  <a:pt x="1640014" y="640549"/>
                </a:lnTo>
                <a:lnTo>
                  <a:pt x="1639976" y="638810"/>
                </a:lnTo>
                <a:lnTo>
                  <a:pt x="1632280" y="279146"/>
                </a:lnTo>
                <a:lnTo>
                  <a:pt x="1632280" y="278638"/>
                </a:lnTo>
                <a:lnTo>
                  <a:pt x="1613230" y="279146"/>
                </a:lnTo>
                <a:lnTo>
                  <a:pt x="1620913" y="638810"/>
                </a:lnTo>
                <a:lnTo>
                  <a:pt x="1620964" y="640969"/>
                </a:lnTo>
                <a:lnTo>
                  <a:pt x="1615719" y="642162"/>
                </a:lnTo>
                <a:lnTo>
                  <a:pt x="1593456" y="676148"/>
                </a:lnTo>
                <a:lnTo>
                  <a:pt x="1593278" y="677164"/>
                </a:lnTo>
                <a:lnTo>
                  <a:pt x="1593164" y="677799"/>
                </a:lnTo>
                <a:lnTo>
                  <a:pt x="1596504" y="692531"/>
                </a:lnTo>
                <a:lnTo>
                  <a:pt x="1604937" y="704456"/>
                </a:lnTo>
                <a:lnTo>
                  <a:pt x="1617230" y="712368"/>
                </a:lnTo>
                <a:lnTo>
                  <a:pt x="1632153" y="715010"/>
                </a:lnTo>
                <a:lnTo>
                  <a:pt x="1646923" y="711733"/>
                </a:lnTo>
                <a:lnTo>
                  <a:pt x="1658848" y="703300"/>
                </a:lnTo>
                <a:lnTo>
                  <a:pt x="1666722" y="691007"/>
                </a:lnTo>
                <a:lnTo>
                  <a:pt x="1669059" y="677799"/>
                </a:lnTo>
                <a:lnTo>
                  <a:pt x="1669173" y="677164"/>
                </a:lnTo>
                <a:lnTo>
                  <a:pt x="1669249" y="676783"/>
                </a:lnTo>
                <a:lnTo>
                  <a:pt x="1669364" y="676148"/>
                </a:lnTo>
                <a:close/>
              </a:path>
              <a:path w="8049259" h="6695440">
                <a:moveTo>
                  <a:pt x="1687017" y="2636393"/>
                </a:moveTo>
                <a:lnTo>
                  <a:pt x="1683816" y="2621597"/>
                </a:lnTo>
                <a:lnTo>
                  <a:pt x="1675472" y="2609596"/>
                </a:lnTo>
                <a:lnTo>
                  <a:pt x="1663242" y="2601607"/>
                </a:lnTo>
                <a:lnTo>
                  <a:pt x="1657870" y="2600591"/>
                </a:lnTo>
                <a:lnTo>
                  <a:pt x="1657845" y="2598801"/>
                </a:lnTo>
                <a:lnTo>
                  <a:pt x="1649044" y="2033143"/>
                </a:lnTo>
                <a:lnTo>
                  <a:pt x="1649044" y="2032889"/>
                </a:lnTo>
                <a:lnTo>
                  <a:pt x="1629994" y="2033143"/>
                </a:lnTo>
                <a:lnTo>
                  <a:pt x="1638795" y="2598801"/>
                </a:lnTo>
                <a:lnTo>
                  <a:pt x="1638820" y="2600909"/>
                </a:lnTo>
                <a:lnTo>
                  <a:pt x="1633601" y="2602052"/>
                </a:lnTo>
                <a:lnTo>
                  <a:pt x="1621612" y="2610408"/>
                </a:lnTo>
                <a:lnTo>
                  <a:pt x="1613611" y="2622651"/>
                </a:lnTo>
                <a:lnTo>
                  <a:pt x="1611020" y="2636393"/>
                </a:lnTo>
                <a:lnTo>
                  <a:pt x="1610906" y="2637028"/>
                </a:lnTo>
                <a:lnTo>
                  <a:pt x="1610817" y="2637536"/>
                </a:lnTo>
                <a:lnTo>
                  <a:pt x="1614055" y="2652344"/>
                </a:lnTo>
                <a:lnTo>
                  <a:pt x="1622412" y="2664320"/>
                </a:lnTo>
                <a:lnTo>
                  <a:pt x="1634655" y="2672283"/>
                </a:lnTo>
                <a:lnTo>
                  <a:pt x="1649552" y="2675001"/>
                </a:lnTo>
                <a:lnTo>
                  <a:pt x="1664347" y="2671813"/>
                </a:lnTo>
                <a:lnTo>
                  <a:pt x="1676323" y="2663469"/>
                </a:lnTo>
                <a:lnTo>
                  <a:pt x="1684286" y="2651239"/>
                </a:lnTo>
                <a:lnTo>
                  <a:pt x="1686801" y="2637536"/>
                </a:lnTo>
                <a:lnTo>
                  <a:pt x="1686890" y="2637028"/>
                </a:lnTo>
                <a:lnTo>
                  <a:pt x="1687017" y="2636393"/>
                </a:lnTo>
                <a:close/>
              </a:path>
              <a:path w="8049259" h="6695440">
                <a:moveTo>
                  <a:pt x="1714195" y="4658741"/>
                </a:moveTo>
                <a:lnTo>
                  <a:pt x="1711198" y="4643894"/>
                </a:lnTo>
                <a:lnTo>
                  <a:pt x="1703044" y="4631791"/>
                </a:lnTo>
                <a:lnTo>
                  <a:pt x="1690941" y="4623638"/>
                </a:lnTo>
                <a:lnTo>
                  <a:pt x="1685620" y="4622558"/>
                </a:lnTo>
                <a:lnTo>
                  <a:pt x="1685620" y="4620641"/>
                </a:lnTo>
                <a:lnTo>
                  <a:pt x="1685620" y="4322064"/>
                </a:lnTo>
                <a:lnTo>
                  <a:pt x="1666570" y="4322064"/>
                </a:lnTo>
                <a:lnTo>
                  <a:pt x="1666570" y="4622558"/>
                </a:lnTo>
                <a:lnTo>
                  <a:pt x="1661236" y="4623638"/>
                </a:lnTo>
                <a:lnTo>
                  <a:pt x="1649133" y="4631791"/>
                </a:lnTo>
                <a:lnTo>
                  <a:pt x="1640979" y="4643894"/>
                </a:lnTo>
                <a:lnTo>
                  <a:pt x="1637995" y="4658741"/>
                </a:lnTo>
                <a:lnTo>
                  <a:pt x="1640979" y="4673536"/>
                </a:lnTo>
                <a:lnTo>
                  <a:pt x="1649133" y="4685652"/>
                </a:lnTo>
                <a:lnTo>
                  <a:pt x="1661236" y="4693844"/>
                </a:lnTo>
                <a:lnTo>
                  <a:pt x="1676095" y="4696841"/>
                </a:lnTo>
                <a:lnTo>
                  <a:pt x="1690941" y="4693844"/>
                </a:lnTo>
                <a:lnTo>
                  <a:pt x="1703044" y="4685652"/>
                </a:lnTo>
                <a:lnTo>
                  <a:pt x="1711198" y="4673536"/>
                </a:lnTo>
                <a:lnTo>
                  <a:pt x="1714195" y="4658741"/>
                </a:lnTo>
                <a:close/>
              </a:path>
              <a:path w="8049259" h="6695440">
                <a:moveTo>
                  <a:pt x="1918411" y="684276"/>
                </a:moveTo>
                <a:lnTo>
                  <a:pt x="1915414" y="669429"/>
                </a:lnTo>
                <a:lnTo>
                  <a:pt x="1907260" y="657326"/>
                </a:lnTo>
                <a:lnTo>
                  <a:pt x="1895157" y="649173"/>
                </a:lnTo>
                <a:lnTo>
                  <a:pt x="1880311" y="646176"/>
                </a:lnTo>
                <a:lnTo>
                  <a:pt x="1865452" y="649173"/>
                </a:lnTo>
                <a:lnTo>
                  <a:pt x="1853349" y="657326"/>
                </a:lnTo>
                <a:lnTo>
                  <a:pt x="1845195" y="669429"/>
                </a:lnTo>
                <a:lnTo>
                  <a:pt x="1842211" y="684276"/>
                </a:lnTo>
                <a:lnTo>
                  <a:pt x="1845195" y="699135"/>
                </a:lnTo>
                <a:lnTo>
                  <a:pt x="1853349" y="711238"/>
                </a:lnTo>
                <a:lnTo>
                  <a:pt x="1865452" y="719391"/>
                </a:lnTo>
                <a:lnTo>
                  <a:pt x="1870786" y="720471"/>
                </a:lnTo>
                <a:lnTo>
                  <a:pt x="1870786" y="1008253"/>
                </a:lnTo>
                <a:lnTo>
                  <a:pt x="1889836" y="1008253"/>
                </a:lnTo>
                <a:lnTo>
                  <a:pt x="1889836" y="722376"/>
                </a:lnTo>
                <a:lnTo>
                  <a:pt x="1889836" y="720471"/>
                </a:lnTo>
                <a:lnTo>
                  <a:pt x="1895157" y="719391"/>
                </a:lnTo>
                <a:lnTo>
                  <a:pt x="1907260" y="711238"/>
                </a:lnTo>
                <a:lnTo>
                  <a:pt x="1915414" y="699135"/>
                </a:lnTo>
                <a:lnTo>
                  <a:pt x="1918411" y="684276"/>
                </a:lnTo>
                <a:close/>
              </a:path>
              <a:path w="8049259" h="6695440">
                <a:moveTo>
                  <a:pt x="2046427" y="4677156"/>
                </a:moveTo>
                <a:lnTo>
                  <a:pt x="2043430" y="4662309"/>
                </a:lnTo>
                <a:lnTo>
                  <a:pt x="2035276" y="4650206"/>
                </a:lnTo>
                <a:lnTo>
                  <a:pt x="2023173" y="4642053"/>
                </a:lnTo>
                <a:lnTo>
                  <a:pt x="2008327" y="4639056"/>
                </a:lnTo>
                <a:lnTo>
                  <a:pt x="1993468" y="4642053"/>
                </a:lnTo>
                <a:lnTo>
                  <a:pt x="1981365" y="4650206"/>
                </a:lnTo>
                <a:lnTo>
                  <a:pt x="1973211" y="4662309"/>
                </a:lnTo>
                <a:lnTo>
                  <a:pt x="1970227" y="4677156"/>
                </a:lnTo>
                <a:lnTo>
                  <a:pt x="1973211" y="4692015"/>
                </a:lnTo>
                <a:lnTo>
                  <a:pt x="1981365" y="4704118"/>
                </a:lnTo>
                <a:lnTo>
                  <a:pt x="1993468" y="4712271"/>
                </a:lnTo>
                <a:lnTo>
                  <a:pt x="1998802" y="4713351"/>
                </a:lnTo>
                <a:lnTo>
                  <a:pt x="1998802" y="5094859"/>
                </a:lnTo>
                <a:lnTo>
                  <a:pt x="2017852" y="5094859"/>
                </a:lnTo>
                <a:lnTo>
                  <a:pt x="2017852" y="4715256"/>
                </a:lnTo>
                <a:lnTo>
                  <a:pt x="2017852" y="4713351"/>
                </a:lnTo>
                <a:lnTo>
                  <a:pt x="2023173" y="4712271"/>
                </a:lnTo>
                <a:lnTo>
                  <a:pt x="2035276" y="4704118"/>
                </a:lnTo>
                <a:lnTo>
                  <a:pt x="2043430" y="4692015"/>
                </a:lnTo>
                <a:lnTo>
                  <a:pt x="2046427" y="4677156"/>
                </a:lnTo>
                <a:close/>
              </a:path>
              <a:path w="8049259" h="6695440">
                <a:moveTo>
                  <a:pt x="2083003" y="2667000"/>
                </a:moveTo>
                <a:lnTo>
                  <a:pt x="2080006" y="2652153"/>
                </a:lnTo>
                <a:lnTo>
                  <a:pt x="2071852" y="2640050"/>
                </a:lnTo>
                <a:lnTo>
                  <a:pt x="2059749" y="2631897"/>
                </a:lnTo>
                <a:lnTo>
                  <a:pt x="2044903" y="2628900"/>
                </a:lnTo>
                <a:lnTo>
                  <a:pt x="2030044" y="2631897"/>
                </a:lnTo>
                <a:lnTo>
                  <a:pt x="2017941" y="2640050"/>
                </a:lnTo>
                <a:lnTo>
                  <a:pt x="2009787" y="2652153"/>
                </a:lnTo>
                <a:lnTo>
                  <a:pt x="2006803" y="2667000"/>
                </a:lnTo>
                <a:lnTo>
                  <a:pt x="2009787" y="2681859"/>
                </a:lnTo>
                <a:lnTo>
                  <a:pt x="2017941" y="2693962"/>
                </a:lnTo>
                <a:lnTo>
                  <a:pt x="2030044" y="2702115"/>
                </a:lnTo>
                <a:lnTo>
                  <a:pt x="2035378" y="2703195"/>
                </a:lnTo>
                <a:lnTo>
                  <a:pt x="2035378" y="3099054"/>
                </a:lnTo>
                <a:lnTo>
                  <a:pt x="2054428" y="3099054"/>
                </a:lnTo>
                <a:lnTo>
                  <a:pt x="2054428" y="2705100"/>
                </a:lnTo>
                <a:lnTo>
                  <a:pt x="2054428" y="2703195"/>
                </a:lnTo>
                <a:lnTo>
                  <a:pt x="2044903" y="2705100"/>
                </a:lnTo>
                <a:lnTo>
                  <a:pt x="2054415" y="2703195"/>
                </a:lnTo>
                <a:lnTo>
                  <a:pt x="2054428" y="2667000"/>
                </a:lnTo>
                <a:lnTo>
                  <a:pt x="2054428" y="2703195"/>
                </a:lnTo>
                <a:lnTo>
                  <a:pt x="2059749" y="2702115"/>
                </a:lnTo>
                <a:lnTo>
                  <a:pt x="2071852" y="2693962"/>
                </a:lnTo>
                <a:lnTo>
                  <a:pt x="2080006" y="2681859"/>
                </a:lnTo>
                <a:lnTo>
                  <a:pt x="2083003" y="2667000"/>
                </a:lnTo>
                <a:close/>
              </a:path>
              <a:path w="8049259" h="6695440">
                <a:moveTo>
                  <a:pt x="2174443" y="672592"/>
                </a:moveTo>
                <a:lnTo>
                  <a:pt x="2171471" y="657733"/>
                </a:lnTo>
                <a:lnTo>
                  <a:pt x="2163356" y="645579"/>
                </a:lnTo>
                <a:lnTo>
                  <a:pt x="2151291" y="637374"/>
                </a:lnTo>
                <a:lnTo>
                  <a:pt x="2145969" y="636295"/>
                </a:lnTo>
                <a:lnTo>
                  <a:pt x="2145969" y="634365"/>
                </a:lnTo>
                <a:lnTo>
                  <a:pt x="2146884" y="312420"/>
                </a:lnTo>
                <a:lnTo>
                  <a:pt x="2127834" y="312420"/>
                </a:lnTo>
                <a:lnTo>
                  <a:pt x="2126919" y="634365"/>
                </a:lnTo>
                <a:lnTo>
                  <a:pt x="2126907" y="636244"/>
                </a:lnTo>
                <a:lnTo>
                  <a:pt x="2126627" y="636295"/>
                </a:lnTo>
                <a:lnTo>
                  <a:pt x="2121116" y="637374"/>
                </a:lnTo>
                <a:lnTo>
                  <a:pt x="2121458" y="637374"/>
                </a:lnTo>
                <a:lnTo>
                  <a:pt x="2109444" y="645401"/>
                </a:lnTo>
                <a:lnTo>
                  <a:pt x="2101240" y="657504"/>
                </a:lnTo>
                <a:lnTo>
                  <a:pt x="2098294" y="672592"/>
                </a:lnTo>
                <a:lnTo>
                  <a:pt x="2101202" y="687133"/>
                </a:lnTo>
                <a:lnTo>
                  <a:pt x="2109317" y="699274"/>
                </a:lnTo>
                <a:lnTo>
                  <a:pt x="2121522" y="707580"/>
                </a:lnTo>
                <a:lnTo>
                  <a:pt x="2121827" y="707580"/>
                </a:lnTo>
                <a:lnTo>
                  <a:pt x="2136216" y="710565"/>
                </a:lnTo>
                <a:lnTo>
                  <a:pt x="2151075" y="707580"/>
                </a:lnTo>
                <a:lnTo>
                  <a:pt x="2163229" y="699439"/>
                </a:lnTo>
                <a:lnTo>
                  <a:pt x="2171433" y="687374"/>
                </a:lnTo>
                <a:lnTo>
                  <a:pt x="2174443" y="672592"/>
                </a:lnTo>
                <a:close/>
              </a:path>
              <a:path w="8049259" h="6695440">
                <a:moveTo>
                  <a:pt x="2380183" y="2664206"/>
                </a:moveTo>
                <a:lnTo>
                  <a:pt x="2377262" y="2649347"/>
                </a:lnTo>
                <a:lnTo>
                  <a:pt x="2369159" y="2637180"/>
                </a:lnTo>
                <a:lnTo>
                  <a:pt x="2357107" y="2628938"/>
                </a:lnTo>
                <a:lnTo>
                  <a:pt x="2351798" y="2627833"/>
                </a:lnTo>
                <a:lnTo>
                  <a:pt x="2351811" y="2625852"/>
                </a:lnTo>
                <a:lnTo>
                  <a:pt x="2353640" y="2286000"/>
                </a:lnTo>
                <a:lnTo>
                  <a:pt x="2334590" y="2286000"/>
                </a:lnTo>
                <a:lnTo>
                  <a:pt x="2332761" y="2625852"/>
                </a:lnTo>
                <a:lnTo>
                  <a:pt x="2332748" y="2627744"/>
                </a:lnTo>
                <a:lnTo>
                  <a:pt x="2332253" y="2627833"/>
                </a:lnTo>
                <a:lnTo>
                  <a:pt x="2327465" y="2628773"/>
                </a:lnTo>
                <a:lnTo>
                  <a:pt x="2315299" y="2636888"/>
                </a:lnTo>
                <a:lnTo>
                  <a:pt x="2307056" y="2648991"/>
                </a:lnTo>
                <a:lnTo>
                  <a:pt x="2303894" y="2664206"/>
                </a:lnTo>
                <a:lnTo>
                  <a:pt x="2304046" y="2664206"/>
                </a:lnTo>
                <a:lnTo>
                  <a:pt x="2306891" y="2678620"/>
                </a:lnTo>
                <a:lnTo>
                  <a:pt x="2314994" y="2690749"/>
                </a:lnTo>
                <a:lnTo>
                  <a:pt x="2327046" y="2698978"/>
                </a:lnTo>
                <a:lnTo>
                  <a:pt x="2341829" y="2702052"/>
                </a:lnTo>
                <a:lnTo>
                  <a:pt x="2356688" y="2699169"/>
                </a:lnTo>
                <a:lnTo>
                  <a:pt x="2368854" y="2691092"/>
                </a:lnTo>
                <a:lnTo>
                  <a:pt x="2377097" y="2679039"/>
                </a:lnTo>
                <a:lnTo>
                  <a:pt x="2380183" y="2664206"/>
                </a:lnTo>
                <a:close/>
              </a:path>
              <a:path w="8049259" h="6695440">
                <a:moveTo>
                  <a:pt x="2431999" y="676656"/>
                </a:moveTo>
                <a:lnTo>
                  <a:pt x="2429002" y="661809"/>
                </a:lnTo>
                <a:lnTo>
                  <a:pt x="2420848" y="649706"/>
                </a:lnTo>
                <a:lnTo>
                  <a:pt x="2408745" y="641553"/>
                </a:lnTo>
                <a:lnTo>
                  <a:pt x="2393899" y="638556"/>
                </a:lnTo>
                <a:lnTo>
                  <a:pt x="2379040" y="641553"/>
                </a:lnTo>
                <a:lnTo>
                  <a:pt x="2366937" y="649706"/>
                </a:lnTo>
                <a:lnTo>
                  <a:pt x="2358783" y="661809"/>
                </a:lnTo>
                <a:lnTo>
                  <a:pt x="2355799" y="676656"/>
                </a:lnTo>
                <a:lnTo>
                  <a:pt x="2358783" y="691515"/>
                </a:lnTo>
                <a:lnTo>
                  <a:pt x="2366937" y="703618"/>
                </a:lnTo>
                <a:lnTo>
                  <a:pt x="2379040" y="711771"/>
                </a:lnTo>
                <a:lnTo>
                  <a:pt x="2384374" y="712851"/>
                </a:lnTo>
                <a:lnTo>
                  <a:pt x="2384374" y="1360678"/>
                </a:lnTo>
                <a:lnTo>
                  <a:pt x="2403424" y="1360678"/>
                </a:lnTo>
                <a:lnTo>
                  <a:pt x="2403424" y="714756"/>
                </a:lnTo>
                <a:lnTo>
                  <a:pt x="2403424" y="712851"/>
                </a:lnTo>
                <a:lnTo>
                  <a:pt x="2408745" y="711771"/>
                </a:lnTo>
                <a:lnTo>
                  <a:pt x="2420848" y="703618"/>
                </a:lnTo>
                <a:lnTo>
                  <a:pt x="2429002" y="691515"/>
                </a:lnTo>
                <a:lnTo>
                  <a:pt x="2431999" y="676656"/>
                </a:lnTo>
                <a:close/>
              </a:path>
              <a:path w="8049259" h="6695440">
                <a:moveTo>
                  <a:pt x="2497531" y="4687697"/>
                </a:moveTo>
                <a:lnTo>
                  <a:pt x="2494610" y="4672838"/>
                </a:lnTo>
                <a:lnTo>
                  <a:pt x="2486507" y="4660671"/>
                </a:lnTo>
                <a:lnTo>
                  <a:pt x="2474455" y="4652429"/>
                </a:lnTo>
                <a:lnTo>
                  <a:pt x="2469146" y="4651324"/>
                </a:lnTo>
                <a:lnTo>
                  <a:pt x="2469159" y="4649343"/>
                </a:lnTo>
                <a:lnTo>
                  <a:pt x="2472385" y="4043172"/>
                </a:lnTo>
                <a:lnTo>
                  <a:pt x="2453335" y="4043172"/>
                </a:lnTo>
                <a:lnTo>
                  <a:pt x="2450096" y="4649343"/>
                </a:lnTo>
                <a:lnTo>
                  <a:pt x="2450084" y="4651235"/>
                </a:lnTo>
                <a:lnTo>
                  <a:pt x="2449614" y="4651324"/>
                </a:lnTo>
                <a:lnTo>
                  <a:pt x="2444813" y="4652264"/>
                </a:lnTo>
                <a:lnTo>
                  <a:pt x="2432647" y="4660379"/>
                </a:lnTo>
                <a:lnTo>
                  <a:pt x="2424404" y="4672482"/>
                </a:lnTo>
                <a:lnTo>
                  <a:pt x="2421242" y="4687697"/>
                </a:lnTo>
                <a:lnTo>
                  <a:pt x="2421394" y="4687697"/>
                </a:lnTo>
                <a:lnTo>
                  <a:pt x="2424239" y="4702111"/>
                </a:lnTo>
                <a:lnTo>
                  <a:pt x="2432342" y="4714240"/>
                </a:lnTo>
                <a:lnTo>
                  <a:pt x="2444394" y="4722469"/>
                </a:lnTo>
                <a:lnTo>
                  <a:pt x="2459177" y="4725543"/>
                </a:lnTo>
                <a:lnTo>
                  <a:pt x="2474036" y="4722634"/>
                </a:lnTo>
                <a:lnTo>
                  <a:pt x="2486202" y="4714532"/>
                </a:lnTo>
                <a:lnTo>
                  <a:pt x="2494445" y="4702480"/>
                </a:lnTo>
                <a:lnTo>
                  <a:pt x="2497531" y="4687697"/>
                </a:lnTo>
                <a:close/>
              </a:path>
              <a:path w="8049259" h="6695440">
                <a:moveTo>
                  <a:pt x="2712415" y="692277"/>
                </a:moveTo>
                <a:lnTo>
                  <a:pt x="2709418" y="677494"/>
                </a:lnTo>
                <a:lnTo>
                  <a:pt x="2701264" y="665378"/>
                </a:lnTo>
                <a:lnTo>
                  <a:pt x="2689161" y="657186"/>
                </a:lnTo>
                <a:lnTo>
                  <a:pt x="2683827" y="656107"/>
                </a:lnTo>
                <a:lnTo>
                  <a:pt x="2683827" y="654177"/>
                </a:lnTo>
                <a:lnTo>
                  <a:pt x="2683827" y="88392"/>
                </a:lnTo>
                <a:lnTo>
                  <a:pt x="2664777" y="88392"/>
                </a:lnTo>
                <a:lnTo>
                  <a:pt x="2664777" y="656107"/>
                </a:lnTo>
                <a:lnTo>
                  <a:pt x="2659456" y="657186"/>
                </a:lnTo>
                <a:lnTo>
                  <a:pt x="2647353" y="665378"/>
                </a:lnTo>
                <a:lnTo>
                  <a:pt x="2639199" y="677494"/>
                </a:lnTo>
                <a:lnTo>
                  <a:pt x="2636202" y="692277"/>
                </a:lnTo>
                <a:lnTo>
                  <a:pt x="2639199" y="707136"/>
                </a:lnTo>
                <a:lnTo>
                  <a:pt x="2647353" y="719239"/>
                </a:lnTo>
                <a:lnTo>
                  <a:pt x="2659456" y="727392"/>
                </a:lnTo>
                <a:lnTo>
                  <a:pt x="2674302" y="730377"/>
                </a:lnTo>
                <a:lnTo>
                  <a:pt x="2689161" y="727392"/>
                </a:lnTo>
                <a:lnTo>
                  <a:pt x="2701264" y="719239"/>
                </a:lnTo>
                <a:lnTo>
                  <a:pt x="2709418" y="707136"/>
                </a:lnTo>
                <a:lnTo>
                  <a:pt x="2712415" y="692277"/>
                </a:lnTo>
                <a:close/>
              </a:path>
              <a:path w="8049259" h="6695440">
                <a:moveTo>
                  <a:pt x="2777693" y="3158998"/>
                </a:moveTo>
                <a:lnTo>
                  <a:pt x="2775470" y="2718816"/>
                </a:lnTo>
                <a:lnTo>
                  <a:pt x="2766009" y="2718816"/>
                </a:lnTo>
                <a:lnTo>
                  <a:pt x="2756420" y="2718816"/>
                </a:lnTo>
                <a:lnTo>
                  <a:pt x="2758630" y="3158998"/>
                </a:lnTo>
                <a:lnTo>
                  <a:pt x="2758643" y="3159125"/>
                </a:lnTo>
                <a:lnTo>
                  <a:pt x="2777693" y="3158998"/>
                </a:lnTo>
                <a:close/>
              </a:path>
              <a:path w="8049259" h="6695440">
                <a:moveTo>
                  <a:pt x="2803855" y="2680462"/>
                </a:moveTo>
                <a:lnTo>
                  <a:pt x="2780360" y="2645537"/>
                </a:lnTo>
                <a:lnTo>
                  <a:pt x="2765501" y="2642616"/>
                </a:lnTo>
                <a:lnTo>
                  <a:pt x="2750718" y="2645702"/>
                </a:lnTo>
                <a:lnTo>
                  <a:pt x="2738666" y="2653944"/>
                </a:lnTo>
                <a:lnTo>
                  <a:pt x="2730563" y="2666111"/>
                </a:lnTo>
                <a:lnTo>
                  <a:pt x="2727744" y="2680462"/>
                </a:lnTo>
                <a:lnTo>
                  <a:pt x="2727655" y="2680970"/>
                </a:lnTo>
                <a:lnTo>
                  <a:pt x="2730639" y="2695333"/>
                </a:lnTo>
                <a:lnTo>
                  <a:pt x="2730728" y="2695752"/>
                </a:lnTo>
                <a:lnTo>
                  <a:pt x="2738971" y="2707805"/>
                </a:lnTo>
                <a:lnTo>
                  <a:pt x="2751137" y="2715907"/>
                </a:lnTo>
                <a:lnTo>
                  <a:pt x="2756408" y="2716936"/>
                </a:lnTo>
                <a:lnTo>
                  <a:pt x="2775013" y="2716936"/>
                </a:lnTo>
                <a:lnTo>
                  <a:pt x="2803753" y="2680970"/>
                </a:lnTo>
                <a:lnTo>
                  <a:pt x="2803804" y="2680716"/>
                </a:lnTo>
                <a:lnTo>
                  <a:pt x="2803855" y="2680462"/>
                </a:lnTo>
                <a:close/>
              </a:path>
              <a:path w="8049259" h="6695440">
                <a:moveTo>
                  <a:pt x="2973019" y="685800"/>
                </a:moveTo>
                <a:lnTo>
                  <a:pt x="2970022" y="670953"/>
                </a:lnTo>
                <a:lnTo>
                  <a:pt x="2961868" y="658850"/>
                </a:lnTo>
                <a:lnTo>
                  <a:pt x="2949765" y="650697"/>
                </a:lnTo>
                <a:lnTo>
                  <a:pt x="2934919" y="647700"/>
                </a:lnTo>
                <a:lnTo>
                  <a:pt x="2920060" y="650697"/>
                </a:lnTo>
                <a:lnTo>
                  <a:pt x="2907957" y="658850"/>
                </a:lnTo>
                <a:lnTo>
                  <a:pt x="2899803" y="670953"/>
                </a:lnTo>
                <a:lnTo>
                  <a:pt x="2896819" y="685800"/>
                </a:lnTo>
                <a:lnTo>
                  <a:pt x="2899803" y="700659"/>
                </a:lnTo>
                <a:lnTo>
                  <a:pt x="2907957" y="712762"/>
                </a:lnTo>
                <a:lnTo>
                  <a:pt x="2920060" y="720915"/>
                </a:lnTo>
                <a:lnTo>
                  <a:pt x="2925394" y="721995"/>
                </a:lnTo>
                <a:lnTo>
                  <a:pt x="2925394" y="1117854"/>
                </a:lnTo>
                <a:lnTo>
                  <a:pt x="2944444" y="1117854"/>
                </a:lnTo>
                <a:lnTo>
                  <a:pt x="2944444" y="723900"/>
                </a:lnTo>
                <a:lnTo>
                  <a:pt x="2944444" y="721995"/>
                </a:lnTo>
                <a:lnTo>
                  <a:pt x="2949765" y="720915"/>
                </a:lnTo>
                <a:lnTo>
                  <a:pt x="2961868" y="712762"/>
                </a:lnTo>
                <a:lnTo>
                  <a:pt x="2970022" y="700659"/>
                </a:lnTo>
                <a:lnTo>
                  <a:pt x="2973019" y="685800"/>
                </a:lnTo>
                <a:close/>
              </a:path>
              <a:path w="8049259" h="6695440">
                <a:moveTo>
                  <a:pt x="3052267" y="2664206"/>
                </a:moveTo>
                <a:lnTo>
                  <a:pt x="3049270" y="2649423"/>
                </a:lnTo>
                <a:lnTo>
                  <a:pt x="3041116" y="2637307"/>
                </a:lnTo>
                <a:lnTo>
                  <a:pt x="3029013" y="2629116"/>
                </a:lnTo>
                <a:lnTo>
                  <a:pt x="3023692" y="2628036"/>
                </a:lnTo>
                <a:lnTo>
                  <a:pt x="3023692" y="2626106"/>
                </a:lnTo>
                <a:lnTo>
                  <a:pt x="3023692" y="2016252"/>
                </a:lnTo>
                <a:lnTo>
                  <a:pt x="3004642" y="2016252"/>
                </a:lnTo>
                <a:lnTo>
                  <a:pt x="3004642" y="2628036"/>
                </a:lnTo>
                <a:lnTo>
                  <a:pt x="2999308" y="2629116"/>
                </a:lnTo>
                <a:lnTo>
                  <a:pt x="2987205" y="2637307"/>
                </a:lnTo>
                <a:lnTo>
                  <a:pt x="2979051" y="2649423"/>
                </a:lnTo>
                <a:lnTo>
                  <a:pt x="2976067" y="2664206"/>
                </a:lnTo>
                <a:lnTo>
                  <a:pt x="2979051" y="2679065"/>
                </a:lnTo>
                <a:lnTo>
                  <a:pt x="2987205" y="2691168"/>
                </a:lnTo>
                <a:lnTo>
                  <a:pt x="2999308" y="2699321"/>
                </a:lnTo>
                <a:lnTo>
                  <a:pt x="3014167" y="2702306"/>
                </a:lnTo>
                <a:lnTo>
                  <a:pt x="3029013" y="2699321"/>
                </a:lnTo>
                <a:lnTo>
                  <a:pt x="3041116" y="2691168"/>
                </a:lnTo>
                <a:lnTo>
                  <a:pt x="3049270" y="2679065"/>
                </a:lnTo>
                <a:lnTo>
                  <a:pt x="3052267" y="2664206"/>
                </a:lnTo>
                <a:close/>
              </a:path>
              <a:path w="8049259" h="6695440">
                <a:moveTo>
                  <a:pt x="3183331" y="676402"/>
                </a:moveTo>
                <a:lnTo>
                  <a:pt x="3180334" y="661555"/>
                </a:lnTo>
                <a:lnTo>
                  <a:pt x="3172180" y="649452"/>
                </a:lnTo>
                <a:lnTo>
                  <a:pt x="3160077" y="641299"/>
                </a:lnTo>
                <a:lnTo>
                  <a:pt x="3154756" y="640219"/>
                </a:lnTo>
                <a:lnTo>
                  <a:pt x="3154756" y="638302"/>
                </a:lnTo>
                <a:lnTo>
                  <a:pt x="3154756" y="280416"/>
                </a:lnTo>
                <a:lnTo>
                  <a:pt x="3135706" y="280416"/>
                </a:lnTo>
                <a:lnTo>
                  <a:pt x="3135706" y="640219"/>
                </a:lnTo>
                <a:lnTo>
                  <a:pt x="3130372" y="641299"/>
                </a:lnTo>
                <a:lnTo>
                  <a:pt x="3118269" y="649452"/>
                </a:lnTo>
                <a:lnTo>
                  <a:pt x="3110115" y="661555"/>
                </a:lnTo>
                <a:lnTo>
                  <a:pt x="3107131" y="676402"/>
                </a:lnTo>
                <a:lnTo>
                  <a:pt x="3110115" y="691261"/>
                </a:lnTo>
                <a:lnTo>
                  <a:pt x="3118269" y="703364"/>
                </a:lnTo>
                <a:lnTo>
                  <a:pt x="3130372" y="711517"/>
                </a:lnTo>
                <a:lnTo>
                  <a:pt x="3145231" y="714502"/>
                </a:lnTo>
                <a:lnTo>
                  <a:pt x="3160077" y="711517"/>
                </a:lnTo>
                <a:lnTo>
                  <a:pt x="3172180" y="703364"/>
                </a:lnTo>
                <a:lnTo>
                  <a:pt x="3180334" y="691261"/>
                </a:lnTo>
                <a:lnTo>
                  <a:pt x="3183331" y="676402"/>
                </a:lnTo>
                <a:close/>
              </a:path>
              <a:path w="8049259" h="6695440">
                <a:moveTo>
                  <a:pt x="3326587" y="2680716"/>
                </a:moveTo>
                <a:lnTo>
                  <a:pt x="3323590" y="2665869"/>
                </a:lnTo>
                <a:lnTo>
                  <a:pt x="3315436" y="2653766"/>
                </a:lnTo>
                <a:lnTo>
                  <a:pt x="3303333" y="2645613"/>
                </a:lnTo>
                <a:lnTo>
                  <a:pt x="3288487" y="2642616"/>
                </a:lnTo>
                <a:lnTo>
                  <a:pt x="3273628" y="2645613"/>
                </a:lnTo>
                <a:lnTo>
                  <a:pt x="3261525" y="2653766"/>
                </a:lnTo>
                <a:lnTo>
                  <a:pt x="3253371" y="2665869"/>
                </a:lnTo>
                <a:lnTo>
                  <a:pt x="3250387" y="2680716"/>
                </a:lnTo>
                <a:lnTo>
                  <a:pt x="3253371" y="2695575"/>
                </a:lnTo>
                <a:lnTo>
                  <a:pt x="3261525" y="2707678"/>
                </a:lnTo>
                <a:lnTo>
                  <a:pt x="3273628" y="2715831"/>
                </a:lnTo>
                <a:lnTo>
                  <a:pt x="3278962" y="2716911"/>
                </a:lnTo>
                <a:lnTo>
                  <a:pt x="3278962" y="3213735"/>
                </a:lnTo>
                <a:lnTo>
                  <a:pt x="3298012" y="3213735"/>
                </a:lnTo>
                <a:lnTo>
                  <a:pt x="3298012" y="2718816"/>
                </a:lnTo>
                <a:lnTo>
                  <a:pt x="3298012" y="2716911"/>
                </a:lnTo>
                <a:lnTo>
                  <a:pt x="3288487" y="2718816"/>
                </a:lnTo>
                <a:lnTo>
                  <a:pt x="3297999" y="2716911"/>
                </a:lnTo>
                <a:lnTo>
                  <a:pt x="3298012" y="2680716"/>
                </a:lnTo>
                <a:lnTo>
                  <a:pt x="3298012" y="2716911"/>
                </a:lnTo>
                <a:lnTo>
                  <a:pt x="3303333" y="2715831"/>
                </a:lnTo>
                <a:lnTo>
                  <a:pt x="3315436" y="2707678"/>
                </a:lnTo>
                <a:lnTo>
                  <a:pt x="3323590" y="2695575"/>
                </a:lnTo>
                <a:lnTo>
                  <a:pt x="3326587" y="2680716"/>
                </a:lnTo>
                <a:close/>
              </a:path>
              <a:path w="8049259" h="6695440">
                <a:moveTo>
                  <a:pt x="3419551" y="655320"/>
                </a:moveTo>
                <a:lnTo>
                  <a:pt x="3416554" y="640473"/>
                </a:lnTo>
                <a:lnTo>
                  <a:pt x="3408400" y="628370"/>
                </a:lnTo>
                <a:lnTo>
                  <a:pt x="3396297" y="620217"/>
                </a:lnTo>
                <a:lnTo>
                  <a:pt x="3381451" y="617220"/>
                </a:lnTo>
                <a:lnTo>
                  <a:pt x="3366592" y="620217"/>
                </a:lnTo>
                <a:lnTo>
                  <a:pt x="3354489" y="628370"/>
                </a:lnTo>
                <a:lnTo>
                  <a:pt x="3346335" y="640473"/>
                </a:lnTo>
                <a:lnTo>
                  <a:pt x="3343351" y="655320"/>
                </a:lnTo>
                <a:lnTo>
                  <a:pt x="3346335" y="670179"/>
                </a:lnTo>
                <a:lnTo>
                  <a:pt x="3354489" y="682282"/>
                </a:lnTo>
                <a:lnTo>
                  <a:pt x="3366592" y="690435"/>
                </a:lnTo>
                <a:lnTo>
                  <a:pt x="3371926" y="691515"/>
                </a:lnTo>
                <a:lnTo>
                  <a:pt x="3371926" y="1339342"/>
                </a:lnTo>
                <a:lnTo>
                  <a:pt x="3390976" y="1339342"/>
                </a:lnTo>
                <a:lnTo>
                  <a:pt x="3390976" y="693420"/>
                </a:lnTo>
                <a:lnTo>
                  <a:pt x="3390976" y="691515"/>
                </a:lnTo>
                <a:lnTo>
                  <a:pt x="3396297" y="690435"/>
                </a:lnTo>
                <a:lnTo>
                  <a:pt x="3408400" y="682282"/>
                </a:lnTo>
                <a:lnTo>
                  <a:pt x="3416554" y="670179"/>
                </a:lnTo>
                <a:lnTo>
                  <a:pt x="3419551" y="655320"/>
                </a:lnTo>
                <a:close/>
              </a:path>
              <a:path w="8049259" h="6695440">
                <a:moveTo>
                  <a:pt x="3602431" y="2679319"/>
                </a:moveTo>
                <a:lnTo>
                  <a:pt x="3599434" y="2664472"/>
                </a:lnTo>
                <a:lnTo>
                  <a:pt x="3591280" y="2652369"/>
                </a:lnTo>
                <a:lnTo>
                  <a:pt x="3579177" y="2644216"/>
                </a:lnTo>
                <a:lnTo>
                  <a:pt x="3573856" y="2643136"/>
                </a:lnTo>
                <a:lnTo>
                  <a:pt x="3573856" y="2641219"/>
                </a:lnTo>
                <a:lnTo>
                  <a:pt x="3573856" y="2211324"/>
                </a:lnTo>
                <a:lnTo>
                  <a:pt x="3554806" y="2211324"/>
                </a:lnTo>
                <a:lnTo>
                  <a:pt x="3554806" y="2643136"/>
                </a:lnTo>
                <a:lnTo>
                  <a:pt x="3549472" y="2644216"/>
                </a:lnTo>
                <a:lnTo>
                  <a:pt x="3537369" y="2652369"/>
                </a:lnTo>
                <a:lnTo>
                  <a:pt x="3529215" y="2664472"/>
                </a:lnTo>
                <a:lnTo>
                  <a:pt x="3526231" y="2679319"/>
                </a:lnTo>
                <a:lnTo>
                  <a:pt x="3529215" y="2694178"/>
                </a:lnTo>
                <a:lnTo>
                  <a:pt x="3537369" y="2706281"/>
                </a:lnTo>
                <a:lnTo>
                  <a:pt x="3549472" y="2714434"/>
                </a:lnTo>
                <a:lnTo>
                  <a:pt x="3564331" y="2717419"/>
                </a:lnTo>
                <a:lnTo>
                  <a:pt x="3579177" y="2714434"/>
                </a:lnTo>
                <a:lnTo>
                  <a:pt x="3591280" y="2706281"/>
                </a:lnTo>
                <a:lnTo>
                  <a:pt x="3599434" y="2694178"/>
                </a:lnTo>
                <a:lnTo>
                  <a:pt x="3602431" y="2679319"/>
                </a:lnTo>
                <a:close/>
              </a:path>
              <a:path w="8049259" h="6695440">
                <a:moveTo>
                  <a:pt x="3620719" y="647954"/>
                </a:moveTo>
                <a:lnTo>
                  <a:pt x="3617722" y="633171"/>
                </a:lnTo>
                <a:lnTo>
                  <a:pt x="3609568" y="621055"/>
                </a:lnTo>
                <a:lnTo>
                  <a:pt x="3597465" y="612863"/>
                </a:lnTo>
                <a:lnTo>
                  <a:pt x="3592144" y="611784"/>
                </a:lnTo>
                <a:lnTo>
                  <a:pt x="3592144" y="609854"/>
                </a:lnTo>
                <a:lnTo>
                  <a:pt x="3592144" y="0"/>
                </a:lnTo>
                <a:lnTo>
                  <a:pt x="3573094" y="0"/>
                </a:lnTo>
                <a:lnTo>
                  <a:pt x="3573094" y="611784"/>
                </a:lnTo>
                <a:lnTo>
                  <a:pt x="3567760" y="612863"/>
                </a:lnTo>
                <a:lnTo>
                  <a:pt x="3555657" y="621055"/>
                </a:lnTo>
                <a:lnTo>
                  <a:pt x="3547503" y="633171"/>
                </a:lnTo>
                <a:lnTo>
                  <a:pt x="3544519" y="647954"/>
                </a:lnTo>
                <a:lnTo>
                  <a:pt x="3547503" y="662813"/>
                </a:lnTo>
                <a:lnTo>
                  <a:pt x="3555657" y="674916"/>
                </a:lnTo>
                <a:lnTo>
                  <a:pt x="3567760" y="683069"/>
                </a:lnTo>
                <a:lnTo>
                  <a:pt x="3582619" y="686054"/>
                </a:lnTo>
                <a:lnTo>
                  <a:pt x="3597465" y="683069"/>
                </a:lnTo>
                <a:lnTo>
                  <a:pt x="3609568" y="674916"/>
                </a:lnTo>
                <a:lnTo>
                  <a:pt x="3617722" y="662813"/>
                </a:lnTo>
                <a:lnTo>
                  <a:pt x="3620719" y="647954"/>
                </a:lnTo>
                <a:close/>
              </a:path>
              <a:path w="8049259" h="6695440">
                <a:moveTo>
                  <a:pt x="3872560" y="4662297"/>
                </a:moveTo>
                <a:lnTo>
                  <a:pt x="3872458" y="4661789"/>
                </a:lnTo>
                <a:lnTo>
                  <a:pt x="3869664" y="4647438"/>
                </a:lnTo>
                <a:lnTo>
                  <a:pt x="3861587" y="4635246"/>
                </a:lnTo>
                <a:lnTo>
                  <a:pt x="3849535" y="4626978"/>
                </a:lnTo>
                <a:lnTo>
                  <a:pt x="3834714" y="4623816"/>
                </a:lnTo>
                <a:lnTo>
                  <a:pt x="3819893" y="4626661"/>
                </a:lnTo>
                <a:lnTo>
                  <a:pt x="3807726" y="4634725"/>
                </a:lnTo>
                <a:lnTo>
                  <a:pt x="3799459" y="4646777"/>
                </a:lnTo>
                <a:lnTo>
                  <a:pt x="3796360" y="4661535"/>
                </a:lnTo>
                <a:lnTo>
                  <a:pt x="3799179" y="4676406"/>
                </a:lnTo>
                <a:lnTo>
                  <a:pt x="3807218" y="4688598"/>
                </a:lnTo>
                <a:lnTo>
                  <a:pt x="3819245" y="4696866"/>
                </a:lnTo>
                <a:lnTo>
                  <a:pt x="3824592" y="4698009"/>
                </a:lnTo>
                <a:lnTo>
                  <a:pt x="3824922" y="4662297"/>
                </a:lnTo>
                <a:lnTo>
                  <a:pt x="3824795" y="4676406"/>
                </a:lnTo>
                <a:lnTo>
                  <a:pt x="3824681" y="4688598"/>
                </a:lnTo>
                <a:lnTo>
                  <a:pt x="3824592" y="4698009"/>
                </a:lnTo>
                <a:lnTo>
                  <a:pt x="3818458" y="5360670"/>
                </a:lnTo>
                <a:lnTo>
                  <a:pt x="3837508" y="5360797"/>
                </a:lnTo>
                <a:lnTo>
                  <a:pt x="3843629" y="4700016"/>
                </a:lnTo>
                <a:lnTo>
                  <a:pt x="3843642" y="4698187"/>
                </a:lnTo>
                <a:lnTo>
                  <a:pt x="3843972" y="4662297"/>
                </a:lnTo>
                <a:lnTo>
                  <a:pt x="3843845" y="4676406"/>
                </a:lnTo>
                <a:lnTo>
                  <a:pt x="3843731" y="4688598"/>
                </a:lnTo>
                <a:lnTo>
                  <a:pt x="3843642" y="4698187"/>
                </a:lnTo>
                <a:lnTo>
                  <a:pt x="3848887" y="4697184"/>
                </a:lnTo>
                <a:lnTo>
                  <a:pt x="3861079" y="4689119"/>
                </a:lnTo>
                <a:lnTo>
                  <a:pt x="3869385" y="4677067"/>
                </a:lnTo>
                <a:lnTo>
                  <a:pt x="3872560" y="4662297"/>
                </a:lnTo>
                <a:close/>
              </a:path>
              <a:path w="8049259" h="6695440">
                <a:moveTo>
                  <a:pt x="3881323" y="664464"/>
                </a:moveTo>
                <a:lnTo>
                  <a:pt x="3878326" y="649617"/>
                </a:lnTo>
                <a:lnTo>
                  <a:pt x="3870172" y="637514"/>
                </a:lnTo>
                <a:lnTo>
                  <a:pt x="3858069" y="629361"/>
                </a:lnTo>
                <a:lnTo>
                  <a:pt x="3843223" y="626364"/>
                </a:lnTo>
                <a:lnTo>
                  <a:pt x="3828364" y="629361"/>
                </a:lnTo>
                <a:lnTo>
                  <a:pt x="3816261" y="637514"/>
                </a:lnTo>
                <a:lnTo>
                  <a:pt x="3808107" y="649617"/>
                </a:lnTo>
                <a:lnTo>
                  <a:pt x="3805123" y="664464"/>
                </a:lnTo>
                <a:lnTo>
                  <a:pt x="3808107" y="679323"/>
                </a:lnTo>
                <a:lnTo>
                  <a:pt x="3816261" y="691426"/>
                </a:lnTo>
                <a:lnTo>
                  <a:pt x="3828364" y="699579"/>
                </a:lnTo>
                <a:lnTo>
                  <a:pt x="3833698" y="700659"/>
                </a:lnTo>
                <a:lnTo>
                  <a:pt x="3833698" y="1132459"/>
                </a:lnTo>
                <a:lnTo>
                  <a:pt x="3852748" y="1132459"/>
                </a:lnTo>
                <a:lnTo>
                  <a:pt x="3852748" y="702564"/>
                </a:lnTo>
                <a:lnTo>
                  <a:pt x="3852748" y="700659"/>
                </a:lnTo>
                <a:lnTo>
                  <a:pt x="3858069" y="699579"/>
                </a:lnTo>
                <a:lnTo>
                  <a:pt x="3870172" y="691426"/>
                </a:lnTo>
                <a:lnTo>
                  <a:pt x="3878326" y="679323"/>
                </a:lnTo>
                <a:lnTo>
                  <a:pt x="3881323" y="664464"/>
                </a:lnTo>
                <a:close/>
              </a:path>
              <a:path w="8049259" h="6695440">
                <a:moveTo>
                  <a:pt x="3897960" y="3103626"/>
                </a:moveTo>
                <a:lnTo>
                  <a:pt x="3897033" y="2709672"/>
                </a:lnTo>
                <a:lnTo>
                  <a:pt x="3887546" y="2709672"/>
                </a:lnTo>
                <a:lnTo>
                  <a:pt x="3877983" y="2709672"/>
                </a:lnTo>
                <a:lnTo>
                  <a:pt x="3878910" y="3103626"/>
                </a:lnTo>
                <a:lnTo>
                  <a:pt x="3897960" y="3103626"/>
                </a:lnTo>
                <a:close/>
              </a:path>
              <a:path w="8049259" h="6695440">
                <a:moveTo>
                  <a:pt x="3925544" y="2671572"/>
                </a:moveTo>
                <a:lnTo>
                  <a:pt x="3922534" y="2656840"/>
                </a:lnTo>
                <a:lnTo>
                  <a:pt x="3922509" y="2656675"/>
                </a:lnTo>
                <a:lnTo>
                  <a:pt x="3914356" y="2644686"/>
                </a:lnTo>
                <a:lnTo>
                  <a:pt x="3902189" y="2636482"/>
                </a:lnTo>
                <a:lnTo>
                  <a:pt x="3887292" y="2633472"/>
                </a:lnTo>
                <a:lnTo>
                  <a:pt x="3872509" y="2636482"/>
                </a:lnTo>
                <a:lnTo>
                  <a:pt x="3849344" y="2671572"/>
                </a:lnTo>
                <a:lnTo>
                  <a:pt x="3849319" y="2671699"/>
                </a:lnTo>
                <a:lnTo>
                  <a:pt x="3852291" y="2686316"/>
                </a:lnTo>
                <a:lnTo>
                  <a:pt x="3852316" y="2686481"/>
                </a:lnTo>
                <a:lnTo>
                  <a:pt x="3860520" y="2698546"/>
                </a:lnTo>
                <a:lnTo>
                  <a:pt x="3872674" y="2706687"/>
                </a:lnTo>
                <a:lnTo>
                  <a:pt x="3877970" y="2707754"/>
                </a:lnTo>
                <a:lnTo>
                  <a:pt x="3896982" y="2707754"/>
                </a:lnTo>
                <a:lnTo>
                  <a:pt x="3896944" y="2671572"/>
                </a:lnTo>
                <a:lnTo>
                  <a:pt x="3897020" y="2707754"/>
                </a:lnTo>
                <a:lnTo>
                  <a:pt x="3925455" y="2671699"/>
                </a:lnTo>
                <a:lnTo>
                  <a:pt x="3925481" y="2671572"/>
                </a:lnTo>
                <a:close/>
              </a:path>
              <a:path w="8049259" h="6695440">
                <a:moveTo>
                  <a:pt x="4167835" y="2680462"/>
                </a:moveTo>
                <a:lnTo>
                  <a:pt x="4164838" y="2665615"/>
                </a:lnTo>
                <a:lnTo>
                  <a:pt x="4156684" y="2653512"/>
                </a:lnTo>
                <a:lnTo>
                  <a:pt x="4144581" y="2645359"/>
                </a:lnTo>
                <a:lnTo>
                  <a:pt x="4139260" y="2644279"/>
                </a:lnTo>
                <a:lnTo>
                  <a:pt x="4139260" y="2642362"/>
                </a:lnTo>
                <a:lnTo>
                  <a:pt x="4139260" y="2284476"/>
                </a:lnTo>
                <a:lnTo>
                  <a:pt x="4120210" y="2284476"/>
                </a:lnTo>
                <a:lnTo>
                  <a:pt x="4120210" y="2644279"/>
                </a:lnTo>
                <a:lnTo>
                  <a:pt x="4114876" y="2645359"/>
                </a:lnTo>
                <a:lnTo>
                  <a:pt x="4102773" y="2653512"/>
                </a:lnTo>
                <a:lnTo>
                  <a:pt x="4094619" y="2665615"/>
                </a:lnTo>
                <a:lnTo>
                  <a:pt x="4091635" y="2680462"/>
                </a:lnTo>
                <a:lnTo>
                  <a:pt x="4094619" y="2695321"/>
                </a:lnTo>
                <a:lnTo>
                  <a:pt x="4102773" y="2707424"/>
                </a:lnTo>
                <a:lnTo>
                  <a:pt x="4114876" y="2715577"/>
                </a:lnTo>
                <a:lnTo>
                  <a:pt x="4129735" y="2718562"/>
                </a:lnTo>
                <a:lnTo>
                  <a:pt x="4144581" y="2715577"/>
                </a:lnTo>
                <a:lnTo>
                  <a:pt x="4156684" y="2707424"/>
                </a:lnTo>
                <a:lnTo>
                  <a:pt x="4164838" y="2695321"/>
                </a:lnTo>
                <a:lnTo>
                  <a:pt x="4167835" y="2680462"/>
                </a:lnTo>
                <a:close/>
              </a:path>
              <a:path w="8049259" h="6695440">
                <a:moveTo>
                  <a:pt x="4224223" y="638937"/>
                </a:moveTo>
                <a:lnTo>
                  <a:pt x="4221226" y="624090"/>
                </a:lnTo>
                <a:lnTo>
                  <a:pt x="4213072" y="611987"/>
                </a:lnTo>
                <a:lnTo>
                  <a:pt x="4200969" y="603834"/>
                </a:lnTo>
                <a:lnTo>
                  <a:pt x="4195648" y="602754"/>
                </a:lnTo>
                <a:lnTo>
                  <a:pt x="4195648" y="600837"/>
                </a:lnTo>
                <a:lnTo>
                  <a:pt x="4195648" y="278892"/>
                </a:lnTo>
                <a:lnTo>
                  <a:pt x="4176598" y="278892"/>
                </a:lnTo>
                <a:lnTo>
                  <a:pt x="4176598" y="602754"/>
                </a:lnTo>
                <a:lnTo>
                  <a:pt x="4171264" y="603834"/>
                </a:lnTo>
                <a:lnTo>
                  <a:pt x="4159161" y="611987"/>
                </a:lnTo>
                <a:lnTo>
                  <a:pt x="4151007" y="624090"/>
                </a:lnTo>
                <a:lnTo>
                  <a:pt x="4148023" y="638937"/>
                </a:lnTo>
                <a:lnTo>
                  <a:pt x="4151007" y="653732"/>
                </a:lnTo>
                <a:lnTo>
                  <a:pt x="4159161" y="665848"/>
                </a:lnTo>
                <a:lnTo>
                  <a:pt x="4171264" y="674039"/>
                </a:lnTo>
                <a:lnTo>
                  <a:pt x="4186123" y="677037"/>
                </a:lnTo>
                <a:lnTo>
                  <a:pt x="4200969" y="674039"/>
                </a:lnTo>
                <a:lnTo>
                  <a:pt x="4213072" y="665848"/>
                </a:lnTo>
                <a:lnTo>
                  <a:pt x="4221226" y="653732"/>
                </a:lnTo>
                <a:lnTo>
                  <a:pt x="4224223" y="638937"/>
                </a:lnTo>
                <a:close/>
              </a:path>
              <a:path w="8049259" h="6695440">
                <a:moveTo>
                  <a:pt x="4435424" y="4661027"/>
                </a:moveTo>
                <a:lnTo>
                  <a:pt x="4432452" y="4646777"/>
                </a:lnTo>
                <a:lnTo>
                  <a:pt x="4432338" y="4646206"/>
                </a:lnTo>
                <a:lnTo>
                  <a:pt x="4424096" y="4634154"/>
                </a:lnTo>
                <a:lnTo>
                  <a:pt x="4411929" y="4626076"/>
                </a:lnTo>
                <a:lnTo>
                  <a:pt x="4406570" y="4625035"/>
                </a:lnTo>
                <a:lnTo>
                  <a:pt x="4406557" y="4623181"/>
                </a:lnTo>
                <a:lnTo>
                  <a:pt x="4402912" y="4142359"/>
                </a:lnTo>
                <a:lnTo>
                  <a:pt x="4402912" y="4142105"/>
                </a:lnTo>
                <a:lnTo>
                  <a:pt x="4383862" y="4142359"/>
                </a:lnTo>
                <a:lnTo>
                  <a:pt x="4387507" y="4623181"/>
                </a:lnTo>
                <a:lnTo>
                  <a:pt x="4387520" y="4625187"/>
                </a:lnTo>
                <a:lnTo>
                  <a:pt x="4382236" y="4626292"/>
                </a:lnTo>
                <a:lnTo>
                  <a:pt x="4370184" y="4634573"/>
                </a:lnTo>
                <a:lnTo>
                  <a:pt x="4362107" y="4646777"/>
                </a:lnTo>
                <a:lnTo>
                  <a:pt x="4359338" y="4661027"/>
                </a:lnTo>
                <a:lnTo>
                  <a:pt x="4359224" y="4661662"/>
                </a:lnTo>
                <a:lnTo>
                  <a:pt x="4362259" y="4675898"/>
                </a:lnTo>
                <a:lnTo>
                  <a:pt x="4362374" y="4676419"/>
                </a:lnTo>
                <a:lnTo>
                  <a:pt x="4370641" y="4688433"/>
                </a:lnTo>
                <a:lnTo>
                  <a:pt x="4382833" y="4696498"/>
                </a:lnTo>
                <a:lnTo>
                  <a:pt x="4397705" y="4699381"/>
                </a:lnTo>
                <a:lnTo>
                  <a:pt x="4412462" y="4696307"/>
                </a:lnTo>
                <a:lnTo>
                  <a:pt x="4424515" y="4688065"/>
                </a:lnTo>
                <a:lnTo>
                  <a:pt x="4432579" y="4675898"/>
                </a:lnTo>
                <a:lnTo>
                  <a:pt x="4435297" y="4661662"/>
                </a:lnTo>
                <a:lnTo>
                  <a:pt x="4435348" y="4661408"/>
                </a:lnTo>
                <a:lnTo>
                  <a:pt x="4435424" y="4661027"/>
                </a:lnTo>
                <a:close/>
              </a:path>
              <a:path w="8049259" h="6695440">
                <a:moveTo>
                  <a:pt x="4471111" y="2703576"/>
                </a:moveTo>
                <a:lnTo>
                  <a:pt x="4468114" y="2688729"/>
                </a:lnTo>
                <a:lnTo>
                  <a:pt x="4459960" y="2676626"/>
                </a:lnTo>
                <a:lnTo>
                  <a:pt x="4447857" y="2668473"/>
                </a:lnTo>
                <a:lnTo>
                  <a:pt x="4433011" y="2665476"/>
                </a:lnTo>
                <a:lnTo>
                  <a:pt x="4418152" y="2668473"/>
                </a:lnTo>
                <a:lnTo>
                  <a:pt x="4406049" y="2676626"/>
                </a:lnTo>
                <a:lnTo>
                  <a:pt x="4397895" y="2688729"/>
                </a:lnTo>
                <a:lnTo>
                  <a:pt x="4394911" y="2703576"/>
                </a:lnTo>
                <a:lnTo>
                  <a:pt x="4397895" y="2718435"/>
                </a:lnTo>
                <a:lnTo>
                  <a:pt x="4406049" y="2730538"/>
                </a:lnTo>
                <a:lnTo>
                  <a:pt x="4418152" y="2738691"/>
                </a:lnTo>
                <a:lnTo>
                  <a:pt x="4423486" y="2739771"/>
                </a:lnTo>
                <a:lnTo>
                  <a:pt x="4423486" y="3027553"/>
                </a:lnTo>
                <a:lnTo>
                  <a:pt x="4442536" y="3027553"/>
                </a:lnTo>
                <a:lnTo>
                  <a:pt x="4442536" y="2741676"/>
                </a:lnTo>
                <a:lnTo>
                  <a:pt x="4442536" y="2739771"/>
                </a:lnTo>
                <a:lnTo>
                  <a:pt x="4433011" y="2741676"/>
                </a:lnTo>
                <a:lnTo>
                  <a:pt x="4442523" y="2739771"/>
                </a:lnTo>
                <a:lnTo>
                  <a:pt x="4442536" y="2703576"/>
                </a:lnTo>
                <a:lnTo>
                  <a:pt x="4442536" y="2739771"/>
                </a:lnTo>
                <a:lnTo>
                  <a:pt x="4447857" y="2738691"/>
                </a:lnTo>
                <a:lnTo>
                  <a:pt x="4459960" y="2730538"/>
                </a:lnTo>
                <a:lnTo>
                  <a:pt x="4468114" y="2718435"/>
                </a:lnTo>
                <a:lnTo>
                  <a:pt x="4471111" y="2703576"/>
                </a:lnTo>
                <a:close/>
              </a:path>
              <a:path w="8049259" h="6695440">
                <a:moveTo>
                  <a:pt x="4510608" y="1310894"/>
                </a:moveTo>
                <a:lnTo>
                  <a:pt x="4509643" y="701040"/>
                </a:lnTo>
                <a:lnTo>
                  <a:pt x="4500067" y="701040"/>
                </a:lnTo>
                <a:lnTo>
                  <a:pt x="4490593" y="701040"/>
                </a:lnTo>
                <a:lnTo>
                  <a:pt x="4491558" y="1310894"/>
                </a:lnTo>
                <a:lnTo>
                  <a:pt x="4510608" y="1310894"/>
                </a:lnTo>
                <a:close/>
              </a:path>
              <a:path w="8049259" h="6695440">
                <a:moveTo>
                  <a:pt x="4538167" y="662940"/>
                </a:moveTo>
                <a:lnTo>
                  <a:pt x="4535170" y="648157"/>
                </a:lnTo>
                <a:lnTo>
                  <a:pt x="4527004" y="636041"/>
                </a:lnTo>
                <a:lnTo>
                  <a:pt x="4514875" y="627849"/>
                </a:lnTo>
                <a:lnTo>
                  <a:pt x="4500067" y="624840"/>
                </a:lnTo>
                <a:lnTo>
                  <a:pt x="4485208" y="627849"/>
                </a:lnTo>
                <a:lnTo>
                  <a:pt x="4473105" y="636041"/>
                </a:lnTo>
                <a:lnTo>
                  <a:pt x="4464951" y="648157"/>
                </a:lnTo>
                <a:lnTo>
                  <a:pt x="4461967" y="662940"/>
                </a:lnTo>
                <a:lnTo>
                  <a:pt x="4464964" y="677799"/>
                </a:lnTo>
                <a:lnTo>
                  <a:pt x="4473156" y="689902"/>
                </a:lnTo>
                <a:lnTo>
                  <a:pt x="4485271" y="698055"/>
                </a:lnTo>
                <a:lnTo>
                  <a:pt x="4490593" y="699135"/>
                </a:lnTo>
                <a:lnTo>
                  <a:pt x="4509503" y="699135"/>
                </a:lnTo>
                <a:lnTo>
                  <a:pt x="4509592" y="662940"/>
                </a:lnTo>
                <a:lnTo>
                  <a:pt x="4509630" y="699109"/>
                </a:lnTo>
                <a:lnTo>
                  <a:pt x="4514824" y="698055"/>
                </a:lnTo>
                <a:lnTo>
                  <a:pt x="4526940" y="689902"/>
                </a:lnTo>
                <a:lnTo>
                  <a:pt x="4535132" y="677799"/>
                </a:lnTo>
                <a:lnTo>
                  <a:pt x="4538167" y="662940"/>
                </a:lnTo>
                <a:close/>
              </a:path>
              <a:path w="8049259" h="6695440">
                <a:moveTo>
                  <a:pt x="4687773" y="5322951"/>
                </a:moveTo>
                <a:lnTo>
                  <a:pt x="4683582" y="4722888"/>
                </a:lnTo>
                <a:lnTo>
                  <a:pt x="4674057" y="4722888"/>
                </a:lnTo>
                <a:lnTo>
                  <a:pt x="4664532" y="4722888"/>
                </a:lnTo>
                <a:lnTo>
                  <a:pt x="4668710" y="5322951"/>
                </a:lnTo>
                <a:lnTo>
                  <a:pt x="4668723" y="5323078"/>
                </a:lnTo>
                <a:lnTo>
                  <a:pt x="4687773" y="5322951"/>
                </a:lnTo>
                <a:close/>
              </a:path>
              <a:path w="8049259" h="6695440">
                <a:moveTo>
                  <a:pt x="4711903" y="4684522"/>
                </a:moveTo>
                <a:lnTo>
                  <a:pt x="4708906" y="4670171"/>
                </a:lnTo>
                <a:lnTo>
                  <a:pt x="4708817" y="4669701"/>
                </a:lnTo>
                <a:lnTo>
                  <a:pt x="4700575" y="4657649"/>
                </a:lnTo>
                <a:lnTo>
                  <a:pt x="4688408" y="4649571"/>
                </a:lnTo>
                <a:lnTo>
                  <a:pt x="4673549" y="4646676"/>
                </a:lnTo>
                <a:lnTo>
                  <a:pt x="4658715" y="4649762"/>
                </a:lnTo>
                <a:lnTo>
                  <a:pt x="4646663" y="4658004"/>
                </a:lnTo>
                <a:lnTo>
                  <a:pt x="4638586" y="4670171"/>
                </a:lnTo>
                <a:lnTo>
                  <a:pt x="4635792" y="4684522"/>
                </a:lnTo>
                <a:lnTo>
                  <a:pt x="4635703" y="4685030"/>
                </a:lnTo>
                <a:lnTo>
                  <a:pt x="4638687" y="4699393"/>
                </a:lnTo>
                <a:lnTo>
                  <a:pt x="4638776" y="4699863"/>
                </a:lnTo>
                <a:lnTo>
                  <a:pt x="4647019" y="4711916"/>
                </a:lnTo>
                <a:lnTo>
                  <a:pt x="4659185" y="4719993"/>
                </a:lnTo>
                <a:lnTo>
                  <a:pt x="4664519" y="4721022"/>
                </a:lnTo>
                <a:lnTo>
                  <a:pt x="4682972" y="4721022"/>
                </a:lnTo>
                <a:lnTo>
                  <a:pt x="4711801" y="4685030"/>
                </a:lnTo>
                <a:lnTo>
                  <a:pt x="4711878" y="4684649"/>
                </a:lnTo>
                <a:lnTo>
                  <a:pt x="4711903" y="4684522"/>
                </a:lnTo>
                <a:close/>
              </a:path>
              <a:path w="8049259" h="6695440">
                <a:moveTo>
                  <a:pt x="4714951" y="2697226"/>
                </a:moveTo>
                <a:lnTo>
                  <a:pt x="4711954" y="2682379"/>
                </a:lnTo>
                <a:lnTo>
                  <a:pt x="4703800" y="2670276"/>
                </a:lnTo>
                <a:lnTo>
                  <a:pt x="4691697" y="2662123"/>
                </a:lnTo>
                <a:lnTo>
                  <a:pt x="4686376" y="2661043"/>
                </a:lnTo>
                <a:lnTo>
                  <a:pt x="4686376" y="2659126"/>
                </a:lnTo>
                <a:lnTo>
                  <a:pt x="4686376" y="2013204"/>
                </a:lnTo>
                <a:lnTo>
                  <a:pt x="4667326" y="2013204"/>
                </a:lnTo>
                <a:lnTo>
                  <a:pt x="4667326" y="2661043"/>
                </a:lnTo>
                <a:lnTo>
                  <a:pt x="4661992" y="2662123"/>
                </a:lnTo>
                <a:lnTo>
                  <a:pt x="4649889" y="2670276"/>
                </a:lnTo>
                <a:lnTo>
                  <a:pt x="4641735" y="2682379"/>
                </a:lnTo>
                <a:lnTo>
                  <a:pt x="4638751" y="2697226"/>
                </a:lnTo>
                <a:lnTo>
                  <a:pt x="4641735" y="2712021"/>
                </a:lnTo>
                <a:lnTo>
                  <a:pt x="4649889" y="2724137"/>
                </a:lnTo>
                <a:lnTo>
                  <a:pt x="4661992" y="2732328"/>
                </a:lnTo>
                <a:lnTo>
                  <a:pt x="4676851" y="2735326"/>
                </a:lnTo>
                <a:lnTo>
                  <a:pt x="4691697" y="2732328"/>
                </a:lnTo>
                <a:lnTo>
                  <a:pt x="4703800" y="2724137"/>
                </a:lnTo>
                <a:lnTo>
                  <a:pt x="4711954" y="2712021"/>
                </a:lnTo>
                <a:lnTo>
                  <a:pt x="4714951" y="2697226"/>
                </a:lnTo>
                <a:close/>
              </a:path>
              <a:path w="8049259" h="6695440">
                <a:moveTo>
                  <a:pt x="4934407" y="653796"/>
                </a:moveTo>
                <a:lnTo>
                  <a:pt x="4931410" y="638949"/>
                </a:lnTo>
                <a:lnTo>
                  <a:pt x="4923256" y="626846"/>
                </a:lnTo>
                <a:lnTo>
                  <a:pt x="4911153" y="618693"/>
                </a:lnTo>
                <a:lnTo>
                  <a:pt x="4896307" y="615696"/>
                </a:lnTo>
                <a:lnTo>
                  <a:pt x="4881448" y="618693"/>
                </a:lnTo>
                <a:lnTo>
                  <a:pt x="4869345" y="626846"/>
                </a:lnTo>
                <a:lnTo>
                  <a:pt x="4861191" y="638949"/>
                </a:lnTo>
                <a:lnTo>
                  <a:pt x="4858207" y="653796"/>
                </a:lnTo>
                <a:lnTo>
                  <a:pt x="4861191" y="668655"/>
                </a:lnTo>
                <a:lnTo>
                  <a:pt x="4869345" y="680758"/>
                </a:lnTo>
                <a:lnTo>
                  <a:pt x="4881448" y="688911"/>
                </a:lnTo>
                <a:lnTo>
                  <a:pt x="4886782" y="689991"/>
                </a:lnTo>
                <a:lnTo>
                  <a:pt x="4886782" y="1058799"/>
                </a:lnTo>
                <a:lnTo>
                  <a:pt x="4905832" y="1058799"/>
                </a:lnTo>
                <a:lnTo>
                  <a:pt x="4905832" y="691896"/>
                </a:lnTo>
                <a:lnTo>
                  <a:pt x="4905832" y="689991"/>
                </a:lnTo>
                <a:lnTo>
                  <a:pt x="4911153" y="688911"/>
                </a:lnTo>
                <a:lnTo>
                  <a:pt x="4923256" y="680758"/>
                </a:lnTo>
                <a:lnTo>
                  <a:pt x="4931410" y="668655"/>
                </a:lnTo>
                <a:lnTo>
                  <a:pt x="4934407" y="653796"/>
                </a:lnTo>
                <a:close/>
              </a:path>
              <a:path w="8049259" h="6695440">
                <a:moveTo>
                  <a:pt x="5043538" y="2654808"/>
                </a:moveTo>
                <a:lnTo>
                  <a:pt x="5041468" y="2279904"/>
                </a:lnTo>
                <a:lnTo>
                  <a:pt x="5022418" y="2279904"/>
                </a:lnTo>
                <a:lnTo>
                  <a:pt x="5024488" y="2654808"/>
                </a:lnTo>
                <a:lnTo>
                  <a:pt x="5024501" y="2656789"/>
                </a:lnTo>
                <a:lnTo>
                  <a:pt x="5033975" y="2654808"/>
                </a:lnTo>
                <a:lnTo>
                  <a:pt x="5043538" y="2654808"/>
                </a:lnTo>
                <a:close/>
              </a:path>
              <a:path w="8049259" h="6695440">
                <a:moveTo>
                  <a:pt x="5072380" y="2693035"/>
                </a:moveTo>
                <a:lnTo>
                  <a:pt x="5048834" y="2657729"/>
                </a:lnTo>
                <a:lnTo>
                  <a:pt x="5044046" y="2656789"/>
                </a:lnTo>
                <a:lnTo>
                  <a:pt x="5043551" y="2656789"/>
                </a:lnTo>
                <a:lnTo>
                  <a:pt x="5024501" y="2656789"/>
                </a:lnTo>
                <a:lnTo>
                  <a:pt x="4996142" y="2693035"/>
                </a:lnTo>
                <a:lnTo>
                  <a:pt x="4996129" y="2693162"/>
                </a:lnTo>
                <a:lnTo>
                  <a:pt x="4999113" y="2707576"/>
                </a:lnTo>
                <a:lnTo>
                  <a:pt x="4999202" y="2707995"/>
                </a:lnTo>
                <a:lnTo>
                  <a:pt x="5007445" y="2720048"/>
                </a:lnTo>
                <a:lnTo>
                  <a:pt x="5019611" y="2728125"/>
                </a:lnTo>
                <a:lnTo>
                  <a:pt x="5034483" y="2731008"/>
                </a:lnTo>
                <a:lnTo>
                  <a:pt x="5049253" y="2727934"/>
                </a:lnTo>
                <a:lnTo>
                  <a:pt x="5061305" y="2719705"/>
                </a:lnTo>
                <a:lnTo>
                  <a:pt x="5069408" y="2707576"/>
                </a:lnTo>
                <a:lnTo>
                  <a:pt x="5072253" y="2693162"/>
                </a:lnTo>
                <a:lnTo>
                  <a:pt x="5072278" y="2693035"/>
                </a:lnTo>
                <a:close/>
              </a:path>
              <a:path w="8049259" h="6695440">
                <a:moveTo>
                  <a:pt x="5227015" y="4640707"/>
                </a:moveTo>
                <a:lnTo>
                  <a:pt x="5224030" y="4625924"/>
                </a:lnTo>
                <a:lnTo>
                  <a:pt x="5215902" y="4613808"/>
                </a:lnTo>
                <a:lnTo>
                  <a:pt x="5203787" y="4605617"/>
                </a:lnTo>
                <a:lnTo>
                  <a:pt x="5198491" y="4604537"/>
                </a:lnTo>
                <a:lnTo>
                  <a:pt x="5198440" y="4640707"/>
                </a:lnTo>
                <a:lnTo>
                  <a:pt x="5198440" y="4604537"/>
                </a:lnTo>
                <a:lnTo>
                  <a:pt x="5198440" y="4602607"/>
                </a:lnTo>
                <a:lnTo>
                  <a:pt x="5198440" y="4297680"/>
                </a:lnTo>
                <a:lnTo>
                  <a:pt x="5179390" y="4297680"/>
                </a:lnTo>
                <a:lnTo>
                  <a:pt x="5179390" y="4604537"/>
                </a:lnTo>
                <a:lnTo>
                  <a:pt x="5174056" y="4605617"/>
                </a:lnTo>
                <a:lnTo>
                  <a:pt x="5161953" y="4613808"/>
                </a:lnTo>
                <a:lnTo>
                  <a:pt x="5153799" y="4625924"/>
                </a:lnTo>
                <a:lnTo>
                  <a:pt x="5150815" y="4640707"/>
                </a:lnTo>
                <a:lnTo>
                  <a:pt x="5153799" y="4655566"/>
                </a:lnTo>
                <a:lnTo>
                  <a:pt x="5161953" y="4667669"/>
                </a:lnTo>
                <a:lnTo>
                  <a:pt x="5174056" y="4675822"/>
                </a:lnTo>
                <a:lnTo>
                  <a:pt x="5188915" y="4678807"/>
                </a:lnTo>
                <a:lnTo>
                  <a:pt x="5203761" y="4675822"/>
                </a:lnTo>
                <a:lnTo>
                  <a:pt x="5215864" y="4667669"/>
                </a:lnTo>
                <a:lnTo>
                  <a:pt x="5224018" y="4655566"/>
                </a:lnTo>
                <a:lnTo>
                  <a:pt x="5227015" y="4640707"/>
                </a:lnTo>
                <a:close/>
              </a:path>
              <a:path w="8049259" h="6695440">
                <a:moveTo>
                  <a:pt x="5227015" y="647827"/>
                </a:moveTo>
                <a:lnTo>
                  <a:pt x="5224018" y="632980"/>
                </a:lnTo>
                <a:lnTo>
                  <a:pt x="5215864" y="620877"/>
                </a:lnTo>
                <a:lnTo>
                  <a:pt x="5203761" y="612724"/>
                </a:lnTo>
                <a:lnTo>
                  <a:pt x="5198440" y="611644"/>
                </a:lnTo>
                <a:lnTo>
                  <a:pt x="5198440" y="609727"/>
                </a:lnTo>
                <a:lnTo>
                  <a:pt x="5198440" y="179832"/>
                </a:lnTo>
                <a:lnTo>
                  <a:pt x="5179390" y="179832"/>
                </a:lnTo>
                <a:lnTo>
                  <a:pt x="5179390" y="611644"/>
                </a:lnTo>
                <a:lnTo>
                  <a:pt x="5174056" y="612724"/>
                </a:lnTo>
                <a:lnTo>
                  <a:pt x="5161953" y="620877"/>
                </a:lnTo>
                <a:lnTo>
                  <a:pt x="5153799" y="632980"/>
                </a:lnTo>
                <a:lnTo>
                  <a:pt x="5150815" y="647827"/>
                </a:lnTo>
                <a:lnTo>
                  <a:pt x="5153799" y="662686"/>
                </a:lnTo>
                <a:lnTo>
                  <a:pt x="5161953" y="674789"/>
                </a:lnTo>
                <a:lnTo>
                  <a:pt x="5174056" y="682942"/>
                </a:lnTo>
                <a:lnTo>
                  <a:pt x="5188915" y="685927"/>
                </a:lnTo>
                <a:lnTo>
                  <a:pt x="5203761" y="682942"/>
                </a:lnTo>
                <a:lnTo>
                  <a:pt x="5215864" y="674789"/>
                </a:lnTo>
                <a:lnTo>
                  <a:pt x="5224018" y="662686"/>
                </a:lnTo>
                <a:lnTo>
                  <a:pt x="5227015" y="647827"/>
                </a:lnTo>
                <a:close/>
              </a:path>
              <a:path w="8049259" h="6695440">
                <a:moveTo>
                  <a:pt x="5329123" y="2673096"/>
                </a:moveTo>
                <a:lnTo>
                  <a:pt x="5326126" y="2658249"/>
                </a:lnTo>
                <a:lnTo>
                  <a:pt x="5317972" y="2646146"/>
                </a:lnTo>
                <a:lnTo>
                  <a:pt x="5305869" y="2637993"/>
                </a:lnTo>
                <a:lnTo>
                  <a:pt x="5291023" y="2634996"/>
                </a:lnTo>
                <a:lnTo>
                  <a:pt x="5276164" y="2637993"/>
                </a:lnTo>
                <a:lnTo>
                  <a:pt x="5264061" y="2646146"/>
                </a:lnTo>
                <a:lnTo>
                  <a:pt x="5255907" y="2658249"/>
                </a:lnTo>
                <a:lnTo>
                  <a:pt x="5252923" y="2673096"/>
                </a:lnTo>
                <a:lnTo>
                  <a:pt x="5255907" y="2687955"/>
                </a:lnTo>
                <a:lnTo>
                  <a:pt x="5264061" y="2700058"/>
                </a:lnTo>
                <a:lnTo>
                  <a:pt x="5276164" y="2708211"/>
                </a:lnTo>
                <a:lnTo>
                  <a:pt x="5281498" y="2709291"/>
                </a:lnTo>
                <a:lnTo>
                  <a:pt x="5281498" y="3077972"/>
                </a:lnTo>
                <a:lnTo>
                  <a:pt x="5300548" y="3077972"/>
                </a:lnTo>
                <a:lnTo>
                  <a:pt x="5300548" y="2711196"/>
                </a:lnTo>
                <a:lnTo>
                  <a:pt x="5300548" y="2709291"/>
                </a:lnTo>
                <a:lnTo>
                  <a:pt x="5305869" y="2708211"/>
                </a:lnTo>
                <a:lnTo>
                  <a:pt x="5317972" y="2700058"/>
                </a:lnTo>
                <a:lnTo>
                  <a:pt x="5326126" y="2687955"/>
                </a:lnTo>
                <a:lnTo>
                  <a:pt x="5329123" y="2673096"/>
                </a:lnTo>
                <a:close/>
              </a:path>
              <a:path w="8049259" h="6695440">
                <a:moveTo>
                  <a:pt x="5426532" y="1373759"/>
                </a:moveTo>
                <a:lnTo>
                  <a:pt x="5425567" y="691896"/>
                </a:lnTo>
                <a:lnTo>
                  <a:pt x="5415991" y="691896"/>
                </a:lnTo>
                <a:lnTo>
                  <a:pt x="5406517" y="691896"/>
                </a:lnTo>
                <a:lnTo>
                  <a:pt x="5407482" y="1373759"/>
                </a:lnTo>
                <a:lnTo>
                  <a:pt x="5426532" y="1373759"/>
                </a:lnTo>
                <a:close/>
              </a:path>
              <a:path w="8049259" h="6695440">
                <a:moveTo>
                  <a:pt x="5454091" y="653796"/>
                </a:moveTo>
                <a:lnTo>
                  <a:pt x="5451094" y="639013"/>
                </a:lnTo>
                <a:lnTo>
                  <a:pt x="5442928" y="626897"/>
                </a:lnTo>
                <a:lnTo>
                  <a:pt x="5430799" y="618705"/>
                </a:lnTo>
                <a:lnTo>
                  <a:pt x="5415991" y="615696"/>
                </a:lnTo>
                <a:lnTo>
                  <a:pt x="5401132" y="618705"/>
                </a:lnTo>
                <a:lnTo>
                  <a:pt x="5389029" y="626897"/>
                </a:lnTo>
                <a:lnTo>
                  <a:pt x="5380875" y="639013"/>
                </a:lnTo>
                <a:lnTo>
                  <a:pt x="5377891" y="653796"/>
                </a:lnTo>
                <a:lnTo>
                  <a:pt x="5380888" y="668655"/>
                </a:lnTo>
                <a:lnTo>
                  <a:pt x="5389080" y="680758"/>
                </a:lnTo>
                <a:lnTo>
                  <a:pt x="5401195" y="688911"/>
                </a:lnTo>
                <a:lnTo>
                  <a:pt x="5406517" y="689991"/>
                </a:lnTo>
                <a:lnTo>
                  <a:pt x="5425440" y="689991"/>
                </a:lnTo>
                <a:lnTo>
                  <a:pt x="5425516" y="653796"/>
                </a:lnTo>
                <a:lnTo>
                  <a:pt x="5425567" y="689991"/>
                </a:lnTo>
                <a:lnTo>
                  <a:pt x="5430748" y="688911"/>
                </a:lnTo>
                <a:lnTo>
                  <a:pt x="5442864" y="680758"/>
                </a:lnTo>
                <a:lnTo>
                  <a:pt x="5451056" y="668655"/>
                </a:lnTo>
                <a:lnTo>
                  <a:pt x="5454091" y="653796"/>
                </a:lnTo>
                <a:close/>
              </a:path>
              <a:path w="8049259" h="6695440">
                <a:moveTo>
                  <a:pt x="5583377" y="2679573"/>
                </a:moveTo>
                <a:lnTo>
                  <a:pt x="5580189" y="2664752"/>
                </a:lnTo>
                <a:lnTo>
                  <a:pt x="5571871" y="2652712"/>
                </a:lnTo>
                <a:lnTo>
                  <a:pt x="5559653" y="2644686"/>
                </a:lnTo>
                <a:lnTo>
                  <a:pt x="5554357" y="2643682"/>
                </a:lnTo>
                <a:lnTo>
                  <a:pt x="5554332" y="2641854"/>
                </a:lnTo>
                <a:lnTo>
                  <a:pt x="5548960" y="2200783"/>
                </a:lnTo>
                <a:lnTo>
                  <a:pt x="5548960" y="2200529"/>
                </a:lnTo>
                <a:lnTo>
                  <a:pt x="5529910" y="2200783"/>
                </a:lnTo>
                <a:lnTo>
                  <a:pt x="5535282" y="2641854"/>
                </a:lnTo>
                <a:lnTo>
                  <a:pt x="5535307" y="2643898"/>
                </a:lnTo>
                <a:lnTo>
                  <a:pt x="5530012" y="2645029"/>
                </a:lnTo>
                <a:lnTo>
                  <a:pt x="5518010" y="2653347"/>
                </a:lnTo>
                <a:lnTo>
                  <a:pt x="5509996" y="2665577"/>
                </a:lnTo>
                <a:lnTo>
                  <a:pt x="5507342" y="2679573"/>
                </a:lnTo>
                <a:lnTo>
                  <a:pt x="5507291" y="2679827"/>
                </a:lnTo>
                <a:lnTo>
                  <a:pt x="5530888" y="2715260"/>
                </a:lnTo>
                <a:lnTo>
                  <a:pt x="5545785" y="2718054"/>
                </a:lnTo>
                <a:lnTo>
                  <a:pt x="5560530" y="2714891"/>
                </a:lnTo>
                <a:lnTo>
                  <a:pt x="5572531" y="2706586"/>
                </a:lnTo>
                <a:lnTo>
                  <a:pt x="5580545" y="2694394"/>
                </a:lnTo>
                <a:lnTo>
                  <a:pt x="5583199" y="2680462"/>
                </a:lnTo>
                <a:lnTo>
                  <a:pt x="5583275" y="2680081"/>
                </a:lnTo>
                <a:lnTo>
                  <a:pt x="5583377" y="2679573"/>
                </a:lnTo>
                <a:close/>
              </a:path>
              <a:path w="8049259" h="6695440">
                <a:moveTo>
                  <a:pt x="5885370" y="2703576"/>
                </a:moveTo>
                <a:lnTo>
                  <a:pt x="5882386" y="2688729"/>
                </a:lnTo>
                <a:lnTo>
                  <a:pt x="5874232" y="2676626"/>
                </a:lnTo>
                <a:lnTo>
                  <a:pt x="5862129" y="2668473"/>
                </a:lnTo>
                <a:lnTo>
                  <a:pt x="5847283" y="2665476"/>
                </a:lnTo>
                <a:lnTo>
                  <a:pt x="5832424" y="2668473"/>
                </a:lnTo>
                <a:lnTo>
                  <a:pt x="5820321" y="2676626"/>
                </a:lnTo>
                <a:lnTo>
                  <a:pt x="5812167" y="2688729"/>
                </a:lnTo>
                <a:lnTo>
                  <a:pt x="5809183" y="2703576"/>
                </a:lnTo>
                <a:lnTo>
                  <a:pt x="5812167" y="2718435"/>
                </a:lnTo>
                <a:lnTo>
                  <a:pt x="5820321" y="2730538"/>
                </a:lnTo>
                <a:lnTo>
                  <a:pt x="5832424" y="2738691"/>
                </a:lnTo>
                <a:lnTo>
                  <a:pt x="5837758" y="2739771"/>
                </a:lnTo>
                <a:lnTo>
                  <a:pt x="5837758" y="3131058"/>
                </a:lnTo>
                <a:lnTo>
                  <a:pt x="5856808" y="3131058"/>
                </a:lnTo>
                <a:lnTo>
                  <a:pt x="5856808" y="2741676"/>
                </a:lnTo>
                <a:lnTo>
                  <a:pt x="5856808" y="2739771"/>
                </a:lnTo>
                <a:lnTo>
                  <a:pt x="5847283" y="2741676"/>
                </a:lnTo>
                <a:lnTo>
                  <a:pt x="5856795" y="2739771"/>
                </a:lnTo>
                <a:lnTo>
                  <a:pt x="5856808" y="2703576"/>
                </a:lnTo>
                <a:lnTo>
                  <a:pt x="5856808" y="2739771"/>
                </a:lnTo>
                <a:lnTo>
                  <a:pt x="5862129" y="2738691"/>
                </a:lnTo>
                <a:lnTo>
                  <a:pt x="5874232" y="2730538"/>
                </a:lnTo>
                <a:lnTo>
                  <a:pt x="5882386" y="2718435"/>
                </a:lnTo>
                <a:lnTo>
                  <a:pt x="5885370" y="2703576"/>
                </a:lnTo>
                <a:close/>
              </a:path>
              <a:path w="8049259" h="6695440">
                <a:moveTo>
                  <a:pt x="6138367" y="2667127"/>
                </a:moveTo>
                <a:lnTo>
                  <a:pt x="6135370" y="2652280"/>
                </a:lnTo>
                <a:lnTo>
                  <a:pt x="6127216" y="2640177"/>
                </a:lnTo>
                <a:lnTo>
                  <a:pt x="6115113" y="2632024"/>
                </a:lnTo>
                <a:lnTo>
                  <a:pt x="6109792" y="2630944"/>
                </a:lnTo>
                <a:lnTo>
                  <a:pt x="6109792" y="2629027"/>
                </a:lnTo>
                <a:lnTo>
                  <a:pt x="6109792" y="2287524"/>
                </a:lnTo>
                <a:lnTo>
                  <a:pt x="6090742" y="2287524"/>
                </a:lnTo>
                <a:lnTo>
                  <a:pt x="6090742" y="2630944"/>
                </a:lnTo>
                <a:lnTo>
                  <a:pt x="6085408" y="2632024"/>
                </a:lnTo>
                <a:lnTo>
                  <a:pt x="6073305" y="2640177"/>
                </a:lnTo>
                <a:lnTo>
                  <a:pt x="6065151" y="2652280"/>
                </a:lnTo>
                <a:lnTo>
                  <a:pt x="6062167" y="2667127"/>
                </a:lnTo>
                <a:lnTo>
                  <a:pt x="6065151" y="2681922"/>
                </a:lnTo>
                <a:lnTo>
                  <a:pt x="6073305" y="2694038"/>
                </a:lnTo>
                <a:lnTo>
                  <a:pt x="6085408" y="2702229"/>
                </a:lnTo>
                <a:lnTo>
                  <a:pt x="6100267" y="2705227"/>
                </a:lnTo>
                <a:lnTo>
                  <a:pt x="6115113" y="2702229"/>
                </a:lnTo>
                <a:lnTo>
                  <a:pt x="6127216" y="2694038"/>
                </a:lnTo>
                <a:lnTo>
                  <a:pt x="6135370" y="2681922"/>
                </a:lnTo>
                <a:lnTo>
                  <a:pt x="6138367" y="2667127"/>
                </a:lnTo>
                <a:close/>
              </a:path>
              <a:path w="8049259" h="6695440">
                <a:moveTo>
                  <a:pt x="6389319" y="3027680"/>
                </a:moveTo>
                <a:lnTo>
                  <a:pt x="6388748" y="2726436"/>
                </a:lnTo>
                <a:lnTo>
                  <a:pt x="6379286" y="2726436"/>
                </a:lnTo>
                <a:lnTo>
                  <a:pt x="6369698" y="2726436"/>
                </a:lnTo>
                <a:lnTo>
                  <a:pt x="6370269" y="3027680"/>
                </a:lnTo>
                <a:lnTo>
                  <a:pt x="6389319" y="3027680"/>
                </a:lnTo>
                <a:close/>
              </a:path>
              <a:path w="8049259" h="6695440">
                <a:moveTo>
                  <a:pt x="6417284" y="2688336"/>
                </a:moveTo>
                <a:lnTo>
                  <a:pt x="6414275" y="2673604"/>
                </a:lnTo>
                <a:lnTo>
                  <a:pt x="6414249" y="2673439"/>
                </a:lnTo>
                <a:lnTo>
                  <a:pt x="6406096" y="2661450"/>
                </a:lnTo>
                <a:lnTo>
                  <a:pt x="6393929" y="2653246"/>
                </a:lnTo>
                <a:lnTo>
                  <a:pt x="6379032" y="2650236"/>
                </a:lnTo>
                <a:lnTo>
                  <a:pt x="6364249" y="2653246"/>
                </a:lnTo>
                <a:lnTo>
                  <a:pt x="6341084" y="2688336"/>
                </a:lnTo>
                <a:lnTo>
                  <a:pt x="6341059" y="2688463"/>
                </a:lnTo>
                <a:lnTo>
                  <a:pt x="6344031" y="2703080"/>
                </a:lnTo>
                <a:lnTo>
                  <a:pt x="6344056" y="2703245"/>
                </a:lnTo>
                <a:lnTo>
                  <a:pt x="6352260" y="2715310"/>
                </a:lnTo>
                <a:lnTo>
                  <a:pt x="6364414" y="2723451"/>
                </a:lnTo>
                <a:lnTo>
                  <a:pt x="6369698" y="2724518"/>
                </a:lnTo>
                <a:lnTo>
                  <a:pt x="6388735" y="2724518"/>
                </a:lnTo>
                <a:lnTo>
                  <a:pt x="6417196" y="2688463"/>
                </a:lnTo>
                <a:lnTo>
                  <a:pt x="6417221" y="2688336"/>
                </a:lnTo>
                <a:close/>
              </a:path>
              <a:path w="8049259" h="6695440">
                <a:moveTo>
                  <a:pt x="6714439" y="2673223"/>
                </a:moveTo>
                <a:lnTo>
                  <a:pt x="6714337" y="2672715"/>
                </a:lnTo>
                <a:lnTo>
                  <a:pt x="6711709" y="2658389"/>
                </a:lnTo>
                <a:lnTo>
                  <a:pt x="6703746" y="2646146"/>
                </a:lnTo>
                <a:lnTo>
                  <a:pt x="6691770" y="2637764"/>
                </a:lnTo>
                <a:lnTo>
                  <a:pt x="6686486" y="2636596"/>
                </a:lnTo>
                <a:lnTo>
                  <a:pt x="6686524" y="2634488"/>
                </a:lnTo>
                <a:lnTo>
                  <a:pt x="6696913" y="2040763"/>
                </a:lnTo>
                <a:lnTo>
                  <a:pt x="6677863" y="2040509"/>
                </a:lnTo>
                <a:lnTo>
                  <a:pt x="6667474" y="2634488"/>
                </a:lnTo>
                <a:lnTo>
                  <a:pt x="6667436" y="2636240"/>
                </a:lnTo>
                <a:lnTo>
                  <a:pt x="6662128" y="2637218"/>
                </a:lnTo>
                <a:lnTo>
                  <a:pt x="6649885" y="2645181"/>
                </a:lnTo>
                <a:lnTo>
                  <a:pt x="6641503" y="2657157"/>
                </a:lnTo>
                <a:lnTo>
                  <a:pt x="6638239" y="2671953"/>
                </a:lnTo>
                <a:lnTo>
                  <a:pt x="6640957" y="2686799"/>
                </a:lnTo>
                <a:lnTo>
                  <a:pt x="6648920" y="2699042"/>
                </a:lnTo>
                <a:lnTo>
                  <a:pt x="6660896" y="2707424"/>
                </a:lnTo>
                <a:lnTo>
                  <a:pt x="6675704" y="2710688"/>
                </a:lnTo>
                <a:lnTo>
                  <a:pt x="6690538" y="2707970"/>
                </a:lnTo>
                <a:lnTo>
                  <a:pt x="6702780" y="2700007"/>
                </a:lnTo>
                <a:lnTo>
                  <a:pt x="6711162" y="2688031"/>
                </a:lnTo>
                <a:lnTo>
                  <a:pt x="6714439" y="2673223"/>
                </a:lnTo>
                <a:close/>
              </a:path>
              <a:path w="8049259" h="6695440">
                <a:moveTo>
                  <a:pt x="6773875" y="4677156"/>
                </a:moveTo>
                <a:lnTo>
                  <a:pt x="6770878" y="4662309"/>
                </a:lnTo>
                <a:lnTo>
                  <a:pt x="6762724" y="4650206"/>
                </a:lnTo>
                <a:lnTo>
                  <a:pt x="6750621" y="4642053"/>
                </a:lnTo>
                <a:lnTo>
                  <a:pt x="6735775" y="4639056"/>
                </a:lnTo>
                <a:lnTo>
                  <a:pt x="6720916" y="4642053"/>
                </a:lnTo>
                <a:lnTo>
                  <a:pt x="6708813" y="4650206"/>
                </a:lnTo>
                <a:lnTo>
                  <a:pt x="6700660" y="4662309"/>
                </a:lnTo>
                <a:lnTo>
                  <a:pt x="6697675" y="4677156"/>
                </a:lnTo>
                <a:lnTo>
                  <a:pt x="6700660" y="4692015"/>
                </a:lnTo>
                <a:lnTo>
                  <a:pt x="6708813" y="4704118"/>
                </a:lnTo>
                <a:lnTo>
                  <a:pt x="6720916" y="4712271"/>
                </a:lnTo>
                <a:lnTo>
                  <a:pt x="6726250" y="4713351"/>
                </a:lnTo>
                <a:lnTo>
                  <a:pt x="6726250" y="5063617"/>
                </a:lnTo>
                <a:lnTo>
                  <a:pt x="6745300" y="5063617"/>
                </a:lnTo>
                <a:lnTo>
                  <a:pt x="6745300" y="4715256"/>
                </a:lnTo>
                <a:lnTo>
                  <a:pt x="6745300" y="4713351"/>
                </a:lnTo>
                <a:lnTo>
                  <a:pt x="6735775" y="4715256"/>
                </a:lnTo>
                <a:lnTo>
                  <a:pt x="6745287" y="4713351"/>
                </a:lnTo>
                <a:lnTo>
                  <a:pt x="6745300" y="4677156"/>
                </a:lnTo>
                <a:lnTo>
                  <a:pt x="6745300" y="4713351"/>
                </a:lnTo>
                <a:lnTo>
                  <a:pt x="6750621" y="4712271"/>
                </a:lnTo>
                <a:lnTo>
                  <a:pt x="6762724" y="4704118"/>
                </a:lnTo>
                <a:lnTo>
                  <a:pt x="6770878" y="4692015"/>
                </a:lnTo>
                <a:lnTo>
                  <a:pt x="6773875" y="4677156"/>
                </a:lnTo>
                <a:close/>
              </a:path>
              <a:path w="8049259" h="6695440">
                <a:moveTo>
                  <a:pt x="7022287" y="2668524"/>
                </a:moveTo>
                <a:lnTo>
                  <a:pt x="7019290" y="2653677"/>
                </a:lnTo>
                <a:lnTo>
                  <a:pt x="7011136" y="2641574"/>
                </a:lnTo>
                <a:lnTo>
                  <a:pt x="6999033" y="2633421"/>
                </a:lnTo>
                <a:lnTo>
                  <a:pt x="6984187" y="2630424"/>
                </a:lnTo>
                <a:lnTo>
                  <a:pt x="6969328" y="2633421"/>
                </a:lnTo>
                <a:lnTo>
                  <a:pt x="6957225" y="2641574"/>
                </a:lnTo>
                <a:lnTo>
                  <a:pt x="6949072" y="2653677"/>
                </a:lnTo>
                <a:lnTo>
                  <a:pt x="6946087" y="2668524"/>
                </a:lnTo>
                <a:lnTo>
                  <a:pt x="6949072" y="2683383"/>
                </a:lnTo>
                <a:lnTo>
                  <a:pt x="6957225" y="2695486"/>
                </a:lnTo>
                <a:lnTo>
                  <a:pt x="6969328" y="2703639"/>
                </a:lnTo>
                <a:lnTo>
                  <a:pt x="6974662" y="2704719"/>
                </a:lnTo>
                <a:lnTo>
                  <a:pt x="6974662" y="3201289"/>
                </a:lnTo>
                <a:lnTo>
                  <a:pt x="6993712" y="3201289"/>
                </a:lnTo>
                <a:lnTo>
                  <a:pt x="6993712" y="2706624"/>
                </a:lnTo>
                <a:lnTo>
                  <a:pt x="6993712" y="2704719"/>
                </a:lnTo>
                <a:lnTo>
                  <a:pt x="6984187" y="2706624"/>
                </a:lnTo>
                <a:lnTo>
                  <a:pt x="6993699" y="2704719"/>
                </a:lnTo>
                <a:lnTo>
                  <a:pt x="6993712" y="2668524"/>
                </a:lnTo>
                <a:lnTo>
                  <a:pt x="6993712" y="2704719"/>
                </a:lnTo>
                <a:lnTo>
                  <a:pt x="6999033" y="2703639"/>
                </a:lnTo>
                <a:lnTo>
                  <a:pt x="7011136" y="2695486"/>
                </a:lnTo>
                <a:lnTo>
                  <a:pt x="7019290" y="2683383"/>
                </a:lnTo>
                <a:lnTo>
                  <a:pt x="7022287" y="2668524"/>
                </a:lnTo>
                <a:close/>
              </a:path>
              <a:path w="8049259" h="6695440">
                <a:moveTo>
                  <a:pt x="7433513" y="2172589"/>
                </a:moveTo>
                <a:lnTo>
                  <a:pt x="7416241" y="2164715"/>
                </a:lnTo>
                <a:lnTo>
                  <a:pt x="7202475" y="2631402"/>
                </a:lnTo>
                <a:lnTo>
                  <a:pt x="7197141" y="2630144"/>
                </a:lnTo>
                <a:lnTo>
                  <a:pt x="7182713" y="2632519"/>
                </a:lnTo>
                <a:lnTo>
                  <a:pt x="7170242" y="2640139"/>
                </a:lnTo>
                <a:lnTo>
                  <a:pt x="7161352" y="2652395"/>
                </a:lnTo>
                <a:lnTo>
                  <a:pt x="7157885" y="2667089"/>
                </a:lnTo>
                <a:lnTo>
                  <a:pt x="7160273" y="2681465"/>
                </a:lnTo>
                <a:lnTo>
                  <a:pt x="7167880" y="2693924"/>
                </a:lnTo>
                <a:lnTo>
                  <a:pt x="7180148" y="2702814"/>
                </a:lnTo>
                <a:lnTo>
                  <a:pt x="7194893" y="2706281"/>
                </a:lnTo>
                <a:lnTo>
                  <a:pt x="7209320" y="2703919"/>
                </a:lnTo>
                <a:lnTo>
                  <a:pt x="7221791" y="2696337"/>
                </a:lnTo>
                <a:lnTo>
                  <a:pt x="7230694" y="2684145"/>
                </a:lnTo>
                <a:lnTo>
                  <a:pt x="7233488" y="2672207"/>
                </a:lnTo>
                <a:lnTo>
                  <a:pt x="7234148" y="2669400"/>
                </a:lnTo>
                <a:lnTo>
                  <a:pt x="7231761" y="2654973"/>
                </a:lnTo>
                <a:lnTo>
                  <a:pt x="7224154" y="2642501"/>
                </a:lnTo>
                <a:lnTo>
                  <a:pt x="7219734" y="2639301"/>
                </a:lnTo>
                <a:lnTo>
                  <a:pt x="7433513" y="2172589"/>
                </a:lnTo>
                <a:close/>
              </a:path>
              <a:path w="8049259" h="6695440">
                <a:moveTo>
                  <a:pt x="7807655" y="2445004"/>
                </a:moveTo>
                <a:lnTo>
                  <a:pt x="7793939" y="2431796"/>
                </a:lnTo>
                <a:lnTo>
                  <a:pt x="7482484" y="2754998"/>
                </a:lnTo>
                <a:lnTo>
                  <a:pt x="7477925" y="2752077"/>
                </a:lnTo>
                <a:lnTo>
                  <a:pt x="7436815" y="2761107"/>
                </a:lnTo>
                <a:lnTo>
                  <a:pt x="7426172" y="2788335"/>
                </a:lnTo>
                <a:lnTo>
                  <a:pt x="7429233" y="2802636"/>
                </a:lnTo>
                <a:lnTo>
                  <a:pt x="7437831" y="2815082"/>
                </a:lnTo>
                <a:lnTo>
                  <a:pt x="7450556" y="2823222"/>
                </a:lnTo>
                <a:lnTo>
                  <a:pt x="7464946" y="2825724"/>
                </a:lnTo>
                <a:lnTo>
                  <a:pt x="7479220" y="2822664"/>
                </a:lnTo>
                <a:lnTo>
                  <a:pt x="7491679" y="2814066"/>
                </a:lnTo>
                <a:lnTo>
                  <a:pt x="7499807" y="2801277"/>
                </a:lnTo>
                <a:lnTo>
                  <a:pt x="7501026" y="2794254"/>
                </a:lnTo>
                <a:lnTo>
                  <a:pt x="7502309" y="2786913"/>
                </a:lnTo>
                <a:lnTo>
                  <a:pt x="7499248" y="2772651"/>
                </a:lnTo>
                <a:lnTo>
                  <a:pt x="7496188" y="2768231"/>
                </a:lnTo>
                <a:lnTo>
                  <a:pt x="7807655" y="2445004"/>
                </a:lnTo>
                <a:close/>
              </a:path>
              <a:path w="8049259" h="6695440">
                <a:moveTo>
                  <a:pt x="8028254" y="2795651"/>
                </a:moveTo>
                <a:lnTo>
                  <a:pt x="8018602" y="2779141"/>
                </a:lnTo>
                <a:lnTo>
                  <a:pt x="7731353" y="2948495"/>
                </a:lnTo>
                <a:lnTo>
                  <a:pt x="7727696" y="2944406"/>
                </a:lnTo>
                <a:lnTo>
                  <a:pt x="7714526" y="2938132"/>
                </a:lnTo>
                <a:lnTo>
                  <a:pt x="7699972" y="2937268"/>
                </a:lnTo>
                <a:lnTo>
                  <a:pt x="7685735" y="2942209"/>
                </a:lnTo>
                <a:lnTo>
                  <a:pt x="7674445" y="2952318"/>
                </a:lnTo>
                <a:lnTo>
                  <a:pt x="7668146" y="2965500"/>
                </a:lnTo>
                <a:lnTo>
                  <a:pt x="7667257" y="2980093"/>
                </a:lnTo>
                <a:lnTo>
                  <a:pt x="7672273" y="2994406"/>
                </a:lnTo>
                <a:lnTo>
                  <a:pt x="7682370" y="3005620"/>
                </a:lnTo>
                <a:lnTo>
                  <a:pt x="7695539" y="3011906"/>
                </a:lnTo>
                <a:lnTo>
                  <a:pt x="7710094" y="3012808"/>
                </a:lnTo>
                <a:lnTo>
                  <a:pt x="7724343" y="3007868"/>
                </a:lnTo>
                <a:lnTo>
                  <a:pt x="7735621" y="2997771"/>
                </a:lnTo>
                <a:lnTo>
                  <a:pt x="7741933" y="2984589"/>
                </a:lnTo>
                <a:lnTo>
                  <a:pt x="7742009" y="2983230"/>
                </a:lnTo>
                <a:lnTo>
                  <a:pt x="7742809" y="2969996"/>
                </a:lnTo>
                <a:lnTo>
                  <a:pt x="7741018" y="2964878"/>
                </a:lnTo>
                <a:lnTo>
                  <a:pt x="8028254" y="2795651"/>
                </a:lnTo>
                <a:close/>
              </a:path>
              <a:path w="8049259" h="6695440">
                <a:moveTo>
                  <a:pt x="8048828" y="4741672"/>
                </a:moveTo>
                <a:lnTo>
                  <a:pt x="7790002" y="4505541"/>
                </a:lnTo>
                <a:lnTo>
                  <a:pt x="7792796" y="4500892"/>
                </a:lnTo>
                <a:lnTo>
                  <a:pt x="7794917" y="4486440"/>
                </a:lnTo>
                <a:lnTo>
                  <a:pt x="7769555" y="4452239"/>
                </a:lnTo>
                <a:lnTo>
                  <a:pt x="7755102" y="4450118"/>
                </a:lnTo>
                <a:lnTo>
                  <a:pt x="7740891" y="4453560"/>
                </a:lnTo>
                <a:lnTo>
                  <a:pt x="7728661" y="4462526"/>
                </a:lnTo>
                <a:lnTo>
                  <a:pt x="7720914" y="4475480"/>
                </a:lnTo>
                <a:lnTo>
                  <a:pt x="7718780" y="4489932"/>
                </a:lnTo>
                <a:lnTo>
                  <a:pt x="7722222" y="4504144"/>
                </a:lnTo>
                <a:lnTo>
                  <a:pt x="7731201" y="4516374"/>
                </a:lnTo>
                <a:lnTo>
                  <a:pt x="7744142" y="4524121"/>
                </a:lnTo>
                <a:lnTo>
                  <a:pt x="7758595" y="4526254"/>
                </a:lnTo>
                <a:lnTo>
                  <a:pt x="7772806" y="4522813"/>
                </a:lnTo>
                <a:lnTo>
                  <a:pt x="7777162" y="4519612"/>
                </a:lnTo>
                <a:lnTo>
                  <a:pt x="8036001" y="4755769"/>
                </a:lnTo>
                <a:lnTo>
                  <a:pt x="8048828" y="47416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tx1"/>
              </a:solidFill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025661" y="3799079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Ecology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301672" y="380122"/>
            <a:ext cx="8505063" cy="5473319"/>
            <a:chOff x="384047" y="294131"/>
            <a:chExt cx="8505063" cy="5473319"/>
          </a:xfrm>
        </p:grpSpPr>
        <p:sp>
          <p:nvSpPr>
            <p:cNvPr id="35" name="object 35"/>
            <p:cNvSpPr/>
            <p:nvPr/>
          </p:nvSpPr>
          <p:spPr>
            <a:xfrm>
              <a:off x="1579626" y="2704210"/>
              <a:ext cx="7309484" cy="3063240"/>
            </a:xfrm>
            <a:custGeom>
              <a:avLst/>
              <a:gdLst/>
              <a:ahLst/>
              <a:cxnLst/>
              <a:rect l="l" t="t" r="r" b="b"/>
              <a:pathLst>
                <a:path w="7309484" h="3063240">
                  <a:moveTo>
                    <a:pt x="76200" y="653669"/>
                  </a:moveTo>
                  <a:lnTo>
                    <a:pt x="73202" y="638822"/>
                  </a:lnTo>
                  <a:lnTo>
                    <a:pt x="65049" y="626719"/>
                  </a:lnTo>
                  <a:lnTo>
                    <a:pt x="52946" y="618566"/>
                  </a:lnTo>
                  <a:lnTo>
                    <a:pt x="47625" y="617486"/>
                  </a:lnTo>
                  <a:lnTo>
                    <a:pt x="47625" y="615569"/>
                  </a:lnTo>
                  <a:lnTo>
                    <a:pt x="47625" y="233299"/>
                  </a:lnTo>
                  <a:lnTo>
                    <a:pt x="28575" y="233299"/>
                  </a:lnTo>
                  <a:lnTo>
                    <a:pt x="28575" y="617486"/>
                  </a:lnTo>
                  <a:lnTo>
                    <a:pt x="23241" y="618566"/>
                  </a:lnTo>
                  <a:lnTo>
                    <a:pt x="11137" y="626719"/>
                  </a:lnTo>
                  <a:lnTo>
                    <a:pt x="2984" y="638822"/>
                  </a:lnTo>
                  <a:lnTo>
                    <a:pt x="0" y="653669"/>
                  </a:lnTo>
                  <a:lnTo>
                    <a:pt x="2984" y="668528"/>
                  </a:lnTo>
                  <a:lnTo>
                    <a:pt x="11137" y="680631"/>
                  </a:lnTo>
                  <a:lnTo>
                    <a:pt x="23241" y="688784"/>
                  </a:lnTo>
                  <a:lnTo>
                    <a:pt x="38100" y="691769"/>
                  </a:lnTo>
                  <a:lnTo>
                    <a:pt x="52946" y="688784"/>
                  </a:lnTo>
                  <a:lnTo>
                    <a:pt x="65049" y="680631"/>
                  </a:lnTo>
                  <a:lnTo>
                    <a:pt x="73202" y="668528"/>
                  </a:lnTo>
                  <a:lnTo>
                    <a:pt x="76200" y="653669"/>
                  </a:lnTo>
                  <a:close/>
                </a:path>
                <a:path w="7309484" h="3063240">
                  <a:moveTo>
                    <a:pt x="300228" y="660019"/>
                  </a:moveTo>
                  <a:lnTo>
                    <a:pt x="297230" y="645172"/>
                  </a:lnTo>
                  <a:lnTo>
                    <a:pt x="289077" y="633069"/>
                  </a:lnTo>
                  <a:lnTo>
                    <a:pt x="276974" y="624916"/>
                  </a:lnTo>
                  <a:lnTo>
                    <a:pt x="262128" y="621919"/>
                  </a:lnTo>
                  <a:lnTo>
                    <a:pt x="247269" y="624916"/>
                  </a:lnTo>
                  <a:lnTo>
                    <a:pt x="235165" y="633069"/>
                  </a:lnTo>
                  <a:lnTo>
                    <a:pt x="227012" y="645172"/>
                  </a:lnTo>
                  <a:lnTo>
                    <a:pt x="224028" y="660019"/>
                  </a:lnTo>
                  <a:lnTo>
                    <a:pt x="227012" y="674878"/>
                  </a:lnTo>
                  <a:lnTo>
                    <a:pt x="235165" y="686981"/>
                  </a:lnTo>
                  <a:lnTo>
                    <a:pt x="247269" y="695134"/>
                  </a:lnTo>
                  <a:lnTo>
                    <a:pt x="252603" y="696214"/>
                  </a:lnTo>
                  <a:lnTo>
                    <a:pt x="252603" y="1344041"/>
                  </a:lnTo>
                  <a:lnTo>
                    <a:pt x="271653" y="1344041"/>
                  </a:lnTo>
                  <a:lnTo>
                    <a:pt x="271653" y="698119"/>
                  </a:lnTo>
                  <a:lnTo>
                    <a:pt x="271653" y="696214"/>
                  </a:lnTo>
                  <a:lnTo>
                    <a:pt x="276974" y="695134"/>
                  </a:lnTo>
                  <a:lnTo>
                    <a:pt x="289077" y="686981"/>
                  </a:lnTo>
                  <a:lnTo>
                    <a:pt x="297230" y="674878"/>
                  </a:lnTo>
                  <a:lnTo>
                    <a:pt x="300228" y="660019"/>
                  </a:lnTo>
                  <a:close/>
                </a:path>
                <a:path w="7309484" h="3063240">
                  <a:moveTo>
                    <a:pt x="557784" y="675767"/>
                  </a:moveTo>
                  <a:lnTo>
                    <a:pt x="554888" y="660958"/>
                  </a:lnTo>
                  <a:lnTo>
                    <a:pt x="546811" y="648792"/>
                  </a:lnTo>
                  <a:lnTo>
                    <a:pt x="534758" y="640524"/>
                  </a:lnTo>
                  <a:lnTo>
                    <a:pt x="529450" y="639406"/>
                  </a:lnTo>
                  <a:lnTo>
                    <a:pt x="529463" y="637413"/>
                  </a:lnTo>
                  <a:lnTo>
                    <a:pt x="533908" y="254"/>
                  </a:lnTo>
                  <a:lnTo>
                    <a:pt x="514858" y="0"/>
                  </a:lnTo>
                  <a:lnTo>
                    <a:pt x="510413" y="637413"/>
                  </a:lnTo>
                  <a:lnTo>
                    <a:pt x="510400" y="639279"/>
                  </a:lnTo>
                  <a:lnTo>
                    <a:pt x="505066" y="640308"/>
                  </a:lnTo>
                  <a:lnTo>
                    <a:pt x="492899" y="648385"/>
                  </a:lnTo>
                  <a:lnTo>
                    <a:pt x="484657" y="660438"/>
                  </a:lnTo>
                  <a:lnTo>
                    <a:pt x="481584" y="675259"/>
                  </a:lnTo>
                  <a:lnTo>
                    <a:pt x="481672" y="675767"/>
                  </a:lnTo>
                  <a:lnTo>
                    <a:pt x="484466" y="690130"/>
                  </a:lnTo>
                  <a:lnTo>
                    <a:pt x="492544" y="702297"/>
                  </a:lnTo>
                  <a:lnTo>
                    <a:pt x="504596" y="710539"/>
                  </a:lnTo>
                  <a:lnTo>
                    <a:pt x="519430" y="713613"/>
                  </a:lnTo>
                  <a:lnTo>
                    <a:pt x="534289" y="710730"/>
                  </a:lnTo>
                  <a:lnTo>
                    <a:pt x="546455" y="702652"/>
                  </a:lnTo>
                  <a:lnTo>
                    <a:pt x="554697" y="690600"/>
                  </a:lnTo>
                  <a:lnTo>
                    <a:pt x="557784" y="675767"/>
                  </a:lnTo>
                  <a:close/>
                </a:path>
                <a:path w="7309484" h="3063240">
                  <a:moveTo>
                    <a:pt x="795528" y="701167"/>
                  </a:moveTo>
                  <a:lnTo>
                    <a:pt x="792530" y="686320"/>
                  </a:lnTo>
                  <a:lnTo>
                    <a:pt x="784377" y="674217"/>
                  </a:lnTo>
                  <a:lnTo>
                    <a:pt x="772274" y="666064"/>
                  </a:lnTo>
                  <a:lnTo>
                    <a:pt x="757428" y="663067"/>
                  </a:lnTo>
                  <a:lnTo>
                    <a:pt x="742569" y="666064"/>
                  </a:lnTo>
                  <a:lnTo>
                    <a:pt x="730465" y="674217"/>
                  </a:lnTo>
                  <a:lnTo>
                    <a:pt x="722312" y="686320"/>
                  </a:lnTo>
                  <a:lnTo>
                    <a:pt x="719328" y="701167"/>
                  </a:lnTo>
                  <a:lnTo>
                    <a:pt x="722312" y="716026"/>
                  </a:lnTo>
                  <a:lnTo>
                    <a:pt x="730465" y="728129"/>
                  </a:lnTo>
                  <a:lnTo>
                    <a:pt x="742569" y="736282"/>
                  </a:lnTo>
                  <a:lnTo>
                    <a:pt x="747903" y="737362"/>
                  </a:lnTo>
                  <a:lnTo>
                    <a:pt x="747903" y="1025144"/>
                  </a:lnTo>
                  <a:lnTo>
                    <a:pt x="766953" y="1025144"/>
                  </a:lnTo>
                  <a:lnTo>
                    <a:pt x="766953" y="739267"/>
                  </a:lnTo>
                  <a:lnTo>
                    <a:pt x="766953" y="737362"/>
                  </a:lnTo>
                  <a:lnTo>
                    <a:pt x="772274" y="736282"/>
                  </a:lnTo>
                  <a:lnTo>
                    <a:pt x="784377" y="728129"/>
                  </a:lnTo>
                  <a:lnTo>
                    <a:pt x="792530" y="716026"/>
                  </a:lnTo>
                  <a:lnTo>
                    <a:pt x="795528" y="701167"/>
                  </a:lnTo>
                  <a:close/>
                </a:path>
                <a:path w="7309484" h="3063240">
                  <a:moveTo>
                    <a:pt x="1040892" y="677291"/>
                  </a:moveTo>
                  <a:lnTo>
                    <a:pt x="1037920" y="662432"/>
                  </a:lnTo>
                  <a:lnTo>
                    <a:pt x="1029804" y="650278"/>
                  </a:lnTo>
                  <a:lnTo>
                    <a:pt x="1017739" y="642073"/>
                  </a:lnTo>
                  <a:lnTo>
                    <a:pt x="1012418" y="640994"/>
                  </a:lnTo>
                  <a:lnTo>
                    <a:pt x="1012418" y="639064"/>
                  </a:lnTo>
                  <a:lnTo>
                    <a:pt x="1013333" y="317119"/>
                  </a:lnTo>
                  <a:lnTo>
                    <a:pt x="994283" y="317119"/>
                  </a:lnTo>
                  <a:lnTo>
                    <a:pt x="993368" y="639064"/>
                  </a:lnTo>
                  <a:lnTo>
                    <a:pt x="993355" y="640943"/>
                  </a:lnTo>
                  <a:lnTo>
                    <a:pt x="993076" y="640994"/>
                  </a:lnTo>
                  <a:lnTo>
                    <a:pt x="987564" y="642073"/>
                  </a:lnTo>
                  <a:lnTo>
                    <a:pt x="987907" y="642073"/>
                  </a:lnTo>
                  <a:lnTo>
                    <a:pt x="975893" y="650100"/>
                  </a:lnTo>
                  <a:lnTo>
                    <a:pt x="967689" y="662203"/>
                  </a:lnTo>
                  <a:lnTo>
                    <a:pt x="964742" y="677291"/>
                  </a:lnTo>
                  <a:lnTo>
                    <a:pt x="967651" y="691832"/>
                  </a:lnTo>
                  <a:lnTo>
                    <a:pt x="975766" y="703961"/>
                  </a:lnTo>
                  <a:lnTo>
                    <a:pt x="987971" y="712279"/>
                  </a:lnTo>
                  <a:lnTo>
                    <a:pt x="988275" y="712279"/>
                  </a:lnTo>
                  <a:lnTo>
                    <a:pt x="1002665" y="715264"/>
                  </a:lnTo>
                  <a:lnTo>
                    <a:pt x="1017524" y="712279"/>
                  </a:lnTo>
                  <a:lnTo>
                    <a:pt x="1029677" y="704138"/>
                  </a:lnTo>
                  <a:lnTo>
                    <a:pt x="1037882" y="692073"/>
                  </a:lnTo>
                  <a:lnTo>
                    <a:pt x="1040892" y="677291"/>
                  </a:lnTo>
                  <a:close/>
                </a:path>
                <a:path w="7309484" h="3063240">
                  <a:moveTo>
                    <a:pt x="1261872" y="701167"/>
                  </a:moveTo>
                  <a:lnTo>
                    <a:pt x="1258874" y="686320"/>
                  </a:lnTo>
                  <a:lnTo>
                    <a:pt x="1250721" y="674217"/>
                  </a:lnTo>
                  <a:lnTo>
                    <a:pt x="1238618" y="666064"/>
                  </a:lnTo>
                  <a:lnTo>
                    <a:pt x="1223772" y="663067"/>
                  </a:lnTo>
                  <a:lnTo>
                    <a:pt x="1208913" y="666064"/>
                  </a:lnTo>
                  <a:lnTo>
                    <a:pt x="1196809" y="674217"/>
                  </a:lnTo>
                  <a:lnTo>
                    <a:pt x="1188656" y="686320"/>
                  </a:lnTo>
                  <a:lnTo>
                    <a:pt x="1185672" y="701167"/>
                  </a:lnTo>
                  <a:lnTo>
                    <a:pt x="1188656" y="716026"/>
                  </a:lnTo>
                  <a:lnTo>
                    <a:pt x="1196809" y="728129"/>
                  </a:lnTo>
                  <a:lnTo>
                    <a:pt x="1208913" y="736282"/>
                  </a:lnTo>
                  <a:lnTo>
                    <a:pt x="1214247" y="737362"/>
                  </a:lnTo>
                  <a:lnTo>
                    <a:pt x="1214247" y="1385189"/>
                  </a:lnTo>
                  <a:lnTo>
                    <a:pt x="1233297" y="1385189"/>
                  </a:lnTo>
                  <a:lnTo>
                    <a:pt x="1233297" y="739267"/>
                  </a:lnTo>
                  <a:lnTo>
                    <a:pt x="1233297" y="737362"/>
                  </a:lnTo>
                  <a:lnTo>
                    <a:pt x="1238618" y="736282"/>
                  </a:lnTo>
                  <a:lnTo>
                    <a:pt x="1250721" y="728129"/>
                  </a:lnTo>
                  <a:lnTo>
                    <a:pt x="1258874" y="716026"/>
                  </a:lnTo>
                  <a:lnTo>
                    <a:pt x="1261872" y="701167"/>
                  </a:lnTo>
                  <a:close/>
                </a:path>
                <a:path w="7309484" h="3063240">
                  <a:moveTo>
                    <a:pt x="1484376" y="677164"/>
                  </a:moveTo>
                  <a:lnTo>
                    <a:pt x="1481378" y="662381"/>
                  </a:lnTo>
                  <a:lnTo>
                    <a:pt x="1473225" y="650265"/>
                  </a:lnTo>
                  <a:lnTo>
                    <a:pt x="1461122" y="642073"/>
                  </a:lnTo>
                  <a:lnTo>
                    <a:pt x="1455801" y="640994"/>
                  </a:lnTo>
                  <a:lnTo>
                    <a:pt x="1455801" y="639064"/>
                  </a:lnTo>
                  <a:lnTo>
                    <a:pt x="1455801" y="73279"/>
                  </a:lnTo>
                  <a:lnTo>
                    <a:pt x="1436751" y="73279"/>
                  </a:lnTo>
                  <a:lnTo>
                    <a:pt x="1436751" y="640994"/>
                  </a:lnTo>
                  <a:lnTo>
                    <a:pt x="1431417" y="642073"/>
                  </a:lnTo>
                  <a:lnTo>
                    <a:pt x="1419313" y="650265"/>
                  </a:lnTo>
                  <a:lnTo>
                    <a:pt x="1411160" y="662381"/>
                  </a:lnTo>
                  <a:lnTo>
                    <a:pt x="1408176" y="677164"/>
                  </a:lnTo>
                  <a:lnTo>
                    <a:pt x="1411160" y="692023"/>
                  </a:lnTo>
                  <a:lnTo>
                    <a:pt x="1419313" y="704126"/>
                  </a:lnTo>
                  <a:lnTo>
                    <a:pt x="1431417" y="712279"/>
                  </a:lnTo>
                  <a:lnTo>
                    <a:pt x="1446276" y="715264"/>
                  </a:lnTo>
                  <a:lnTo>
                    <a:pt x="1461122" y="712279"/>
                  </a:lnTo>
                  <a:lnTo>
                    <a:pt x="1473225" y="704126"/>
                  </a:lnTo>
                  <a:lnTo>
                    <a:pt x="1481378" y="692023"/>
                  </a:lnTo>
                  <a:lnTo>
                    <a:pt x="1484376" y="677164"/>
                  </a:lnTo>
                  <a:close/>
                </a:path>
                <a:path w="7309484" h="3063240">
                  <a:moveTo>
                    <a:pt x="1696212" y="690499"/>
                  </a:moveTo>
                  <a:lnTo>
                    <a:pt x="1693214" y="675652"/>
                  </a:lnTo>
                  <a:lnTo>
                    <a:pt x="1685061" y="663549"/>
                  </a:lnTo>
                  <a:lnTo>
                    <a:pt x="1672958" y="655396"/>
                  </a:lnTo>
                  <a:lnTo>
                    <a:pt x="1658112" y="652399"/>
                  </a:lnTo>
                  <a:lnTo>
                    <a:pt x="1643253" y="655396"/>
                  </a:lnTo>
                  <a:lnTo>
                    <a:pt x="1631149" y="663549"/>
                  </a:lnTo>
                  <a:lnTo>
                    <a:pt x="1622996" y="675652"/>
                  </a:lnTo>
                  <a:lnTo>
                    <a:pt x="1620012" y="690499"/>
                  </a:lnTo>
                  <a:lnTo>
                    <a:pt x="1622996" y="705358"/>
                  </a:lnTo>
                  <a:lnTo>
                    <a:pt x="1631149" y="717461"/>
                  </a:lnTo>
                  <a:lnTo>
                    <a:pt x="1643253" y="725614"/>
                  </a:lnTo>
                  <a:lnTo>
                    <a:pt x="1648587" y="726694"/>
                  </a:lnTo>
                  <a:lnTo>
                    <a:pt x="1648587" y="1122553"/>
                  </a:lnTo>
                  <a:lnTo>
                    <a:pt x="1667637" y="1122553"/>
                  </a:lnTo>
                  <a:lnTo>
                    <a:pt x="1667637" y="728599"/>
                  </a:lnTo>
                  <a:lnTo>
                    <a:pt x="1667637" y="726694"/>
                  </a:lnTo>
                  <a:lnTo>
                    <a:pt x="1672958" y="725614"/>
                  </a:lnTo>
                  <a:lnTo>
                    <a:pt x="1685061" y="717461"/>
                  </a:lnTo>
                  <a:lnTo>
                    <a:pt x="1693214" y="705358"/>
                  </a:lnTo>
                  <a:lnTo>
                    <a:pt x="1696212" y="690499"/>
                  </a:lnTo>
                  <a:close/>
                </a:path>
                <a:path w="7309484" h="3063240">
                  <a:moveTo>
                    <a:pt x="1935480" y="684149"/>
                  </a:moveTo>
                  <a:lnTo>
                    <a:pt x="1932482" y="669302"/>
                  </a:lnTo>
                  <a:lnTo>
                    <a:pt x="1924329" y="657199"/>
                  </a:lnTo>
                  <a:lnTo>
                    <a:pt x="1912226" y="649046"/>
                  </a:lnTo>
                  <a:lnTo>
                    <a:pt x="1906905" y="647966"/>
                  </a:lnTo>
                  <a:lnTo>
                    <a:pt x="1906905" y="646049"/>
                  </a:lnTo>
                  <a:lnTo>
                    <a:pt x="1906905" y="288163"/>
                  </a:lnTo>
                  <a:lnTo>
                    <a:pt x="1887855" y="288163"/>
                  </a:lnTo>
                  <a:lnTo>
                    <a:pt x="1887855" y="647966"/>
                  </a:lnTo>
                  <a:lnTo>
                    <a:pt x="1882521" y="649046"/>
                  </a:lnTo>
                  <a:lnTo>
                    <a:pt x="1870417" y="657199"/>
                  </a:lnTo>
                  <a:lnTo>
                    <a:pt x="1862264" y="669302"/>
                  </a:lnTo>
                  <a:lnTo>
                    <a:pt x="1859280" y="684149"/>
                  </a:lnTo>
                  <a:lnTo>
                    <a:pt x="1862264" y="699008"/>
                  </a:lnTo>
                  <a:lnTo>
                    <a:pt x="1870417" y="711111"/>
                  </a:lnTo>
                  <a:lnTo>
                    <a:pt x="1882521" y="719264"/>
                  </a:lnTo>
                  <a:lnTo>
                    <a:pt x="1897380" y="722249"/>
                  </a:lnTo>
                  <a:lnTo>
                    <a:pt x="1912226" y="719264"/>
                  </a:lnTo>
                  <a:lnTo>
                    <a:pt x="1924329" y="711111"/>
                  </a:lnTo>
                  <a:lnTo>
                    <a:pt x="1932482" y="699008"/>
                  </a:lnTo>
                  <a:lnTo>
                    <a:pt x="1935480" y="684149"/>
                  </a:lnTo>
                  <a:close/>
                </a:path>
                <a:path w="7309484" h="3063240">
                  <a:moveTo>
                    <a:pt x="2177796" y="676783"/>
                  </a:moveTo>
                  <a:lnTo>
                    <a:pt x="2174798" y="661936"/>
                  </a:lnTo>
                  <a:lnTo>
                    <a:pt x="2166645" y="649833"/>
                  </a:lnTo>
                  <a:lnTo>
                    <a:pt x="2154542" y="641680"/>
                  </a:lnTo>
                  <a:lnTo>
                    <a:pt x="2139696" y="638683"/>
                  </a:lnTo>
                  <a:lnTo>
                    <a:pt x="2124837" y="641680"/>
                  </a:lnTo>
                  <a:lnTo>
                    <a:pt x="2112734" y="649833"/>
                  </a:lnTo>
                  <a:lnTo>
                    <a:pt x="2104580" y="661936"/>
                  </a:lnTo>
                  <a:lnTo>
                    <a:pt x="2101596" y="676783"/>
                  </a:lnTo>
                  <a:lnTo>
                    <a:pt x="2104580" y="691642"/>
                  </a:lnTo>
                  <a:lnTo>
                    <a:pt x="2112734" y="703745"/>
                  </a:lnTo>
                  <a:lnTo>
                    <a:pt x="2124837" y="711898"/>
                  </a:lnTo>
                  <a:lnTo>
                    <a:pt x="2130171" y="712978"/>
                  </a:lnTo>
                  <a:lnTo>
                    <a:pt x="2130171" y="1360805"/>
                  </a:lnTo>
                  <a:lnTo>
                    <a:pt x="2149221" y="1360805"/>
                  </a:lnTo>
                  <a:lnTo>
                    <a:pt x="2149221" y="714883"/>
                  </a:lnTo>
                  <a:lnTo>
                    <a:pt x="2149221" y="712978"/>
                  </a:lnTo>
                  <a:lnTo>
                    <a:pt x="2154542" y="711898"/>
                  </a:lnTo>
                  <a:lnTo>
                    <a:pt x="2166645" y="703745"/>
                  </a:lnTo>
                  <a:lnTo>
                    <a:pt x="2174798" y="691642"/>
                  </a:lnTo>
                  <a:lnTo>
                    <a:pt x="2177796" y="676783"/>
                  </a:lnTo>
                  <a:close/>
                </a:path>
                <a:path w="7309484" h="3063240">
                  <a:moveTo>
                    <a:pt x="2392680" y="687705"/>
                  </a:moveTo>
                  <a:lnTo>
                    <a:pt x="2389682" y="672922"/>
                  </a:lnTo>
                  <a:lnTo>
                    <a:pt x="2381529" y="660806"/>
                  </a:lnTo>
                  <a:lnTo>
                    <a:pt x="2369426" y="652614"/>
                  </a:lnTo>
                  <a:lnTo>
                    <a:pt x="2364105" y="651535"/>
                  </a:lnTo>
                  <a:lnTo>
                    <a:pt x="2364105" y="649605"/>
                  </a:lnTo>
                  <a:lnTo>
                    <a:pt x="2364105" y="39751"/>
                  </a:lnTo>
                  <a:lnTo>
                    <a:pt x="2345055" y="39751"/>
                  </a:lnTo>
                  <a:lnTo>
                    <a:pt x="2345055" y="651535"/>
                  </a:lnTo>
                  <a:lnTo>
                    <a:pt x="2339721" y="652614"/>
                  </a:lnTo>
                  <a:lnTo>
                    <a:pt x="2327618" y="660806"/>
                  </a:lnTo>
                  <a:lnTo>
                    <a:pt x="2319464" y="672922"/>
                  </a:lnTo>
                  <a:lnTo>
                    <a:pt x="2316480" y="687705"/>
                  </a:lnTo>
                  <a:lnTo>
                    <a:pt x="2319464" y="702564"/>
                  </a:lnTo>
                  <a:lnTo>
                    <a:pt x="2327618" y="714667"/>
                  </a:lnTo>
                  <a:lnTo>
                    <a:pt x="2339721" y="722820"/>
                  </a:lnTo>
                  <a:lnTo>
                    <a:pt x="2354580" y="725805"/>
                  </a:lnTo>
                  <a:lnTo>
                    <a:pt x="2369426" y="722820"/>
                  </a:lnTo>
                  <a:lnTo>
                    <a:pt x="2381529" y="714667"/>
                  </a:lnTo>
                  <a:lnTo>
                    <a:pt x="2389682" y="702564"/>
                  </a:lnTo>
                  <a:lnTo>
                    <a:pt x="2392680" y="687705"/>
                  </a:lnTo>
                  <a:close/>
                </a:path>
                <a:path w="7309484" h="3063240">
                  <a:moveTo>
                    <a:pt x="2673096" y="682879"/>
                  </a:moveTo>
                  <a:lnTo>
                    <a:pt x="2670098" y="668032"/>
                  </a:lnTo>
                  <a:lnTo>
                    <a:pt x="2661945" y="655929"/>
                  </a:lnTo>
                  <a:lnTo>
                    <a:pt x="2649842" y="647776"/>
                  </a:lnTo>
                  <a:lnTo>
                    <a:pt x="2634996" y="644779"/>
                  </a:lnTo>
                  <a:lnTo>
                    <a:pt x="2620137" y="647776"/>
                  </a:lnTo>
                  <a:lnTo>
                    <a:pt x="2608034" y="655929"/>
                  </a:lnTo>
                  <a:lnTo>
                    <a:pt x="2599880" y="668032"/>
                  </a:lnTo>
                  <a:lnTo>
                    <a:pt x="2596896" y="682879"/>
                  </a:lnTo>
                  <a:lnTo>
                    <a:pt x="2599880" y="697738"/>
                  </a:lnTo>
                  <a:lnTo>
                    <a:pt x="2608034" y="709841"/>
                  </a:lnTo>
                  <a:lnTo>
                    <a:pt x="2620137" y="717994"/>
                  </a:lnTo>
                  <a:lnTo>
                    <a:pt x="2625471" y="719074"/>
                  </a:lnTo>
                  <a:lnTo>
                    <a:pt x="2625471" y="1215898"/>
                  </a:lnTo>
                  <a:lnTo>
                    <a:pt x="2644521" y="1215898"/>
                  </a:lnTo>
                  <a:lnTo>
                    <a:pt x="2644521" y="720979"/>
                  </a:lnTo>
                  <a:lnTo>
                    <a:pt x="2644521" y="719074"/>
                  </a:lnTo>
                  <a:lnTo>
                    <a:pt x="2634996" y="720979"/>
                  </a:lnTo>
                  <a:lnTo>
                    <a:pt x="2644508" y="719074"/>
                  </a:lnTo>
                  <a:lnTo>
                    <a:pt x="2644521" y="682879"/>
                  </a:lnTo>
                  <a:lnTo>
                    <a:pt x="2644521" y="719074"/>
                  </a:lnTo>
                  <a:lnTo>
                    <a:pt x="2649842" y="717994"/>
                  </a:lnTo>
                  <a:lnTo>
                    <a:pt x="2661945" y="709841"/>
                  </a:lnTo>
                  <a:lnTo>
                    <a:pt x="2670098" y="697738"/>
                  </a:lnTo>
                  <a:lnTo>
                    <a:pt x="2673096" y="682879"/>
                  </a:lnTo>
                  <a:close/>
                </a:path>
                <a:path w="7309484" h="3063240">
                  <a:moveTo>
                    <a:pt x="4221480" y="610870"/>
                  </a:moveTo>
                  <a:lnTo>
                    <a:pt x="4218483" y="596023"/>
                  </a:lnTo>
                  <a:lnTo>
                    <a:pt x="4210329" y="583920"/>
                  </a:lnTo>
                  <a:lnTo>
                    <a:pt x="4198226" y="575767"/>
                  </a:lnTo>
                  <a:lnTo>
                    <a:pt x="4192905" y="574687"/>
                  </a:lnTo>
                  <a:lnTo>
                    <a:pt x="4192905" y="572770"/>
                  </a:lnTo>
                  <a:lnTo>
                    <a:pt x="4192905" y="199771"/>
                  </a:lnTo>
                  <a:lnTo>
                    <a:pt x="4173855" y="199771"/>
                  </a:lnTo>
                  <a:lnTo>
                    <a:pt x="4173855" y="574687"/>
                  </a:lnTo>
                  <a:lnTo>
                    <a:pt x="4168521" y="575767"/>
                  </a:lnTo>
                  <a:lnTo>
                    <a:pt x="4156418" y="583920"/>
                  </a:lnTo>
                  <a:lnTo>
                    <a:pt x="4148264" y="596023"/>
                  </a:lnTo>
                  <a:lnTo>
                    <a:pt x="4145280" y="610870"/>
                  </a:lnTo>
                  <a:lnTo>
                    <a:pt x="4148264" y="625665"/>
                  </a:lnTo>
                  <a:lnTo>
                    <a:pt x="4156418" y="637781"/>
                  </a:lnTo>
                  <a:lnTo>
                    <a:pt x="4168521" y="645972"/>
                  </a:lnTo>
                  <a:lnTo>
                    <a:pt x="4183380" y="648970"/>
                  </a:lnTo>
                  <a:lnTo>
                    <a:pt x="4198226" y="645972"/>
                  </a:lnTo>
                  <a:lnTo>
                    <a:pt x="4210329" y="637781"/>
                  </a:lnTo>
                  <a:lnTo>
                    <a:pt x="4218483" y="625665"/>
                  </a:lnTo>
                  <a:lnTo>
                    <a:pt x="4221480" y="610870"/>
                  </a:lnTo>
                  <a:close/>
                </a:path>
                <a:path w="7309484" h="3063240">
                  <a:moveTo>
                    <a:pt x="5084064" y="673100"/>
                  </a:moveTo>
                  <a:lnTo>
                    <a:pt x="5083873" y="671957"/>
                  </a:lnTo>
                  <a:lnTo>
                    <a:pt x="5081613" y="658202"/>
                  </a:lnTo>
                  <a:lnTo>
                    <a:pt x="5073916" y="645782"/>
                  </a:lnTo>
                  <a:lnTo>
                    <a:pt x="5062144" y="637159"/>
                  </a:lnTo>
                  <a:lnTo>
                    <a:pt x="5057305" y="635990"/>
                  </a:lnTo>
                  <a:lnTo>
                    <a:pt x="5056886" y="635990"/>
                  </a:lnTo>
                  <a:lnTo>
                    <a:pt x="5056987" y="633603"/>
                  </a:lnTo>
                  <a:lnTo>
                    <a:pt x="5073396" y="213868"/>
                  </a:lnTo>
                  <a:lnTo>
                    <a:pt x="5054346" y="213106"/>
                  </a:lnTo>
                  <a:lnTo>
                    <a:pt x="5037912" y="633603"/>
                  </a:lnTo>
                  <a:lnTo>
                    <a:pt x="5037848" y="635139"/>
                  </a:lnTo>
                  <a:lnTo>
                    <a:pt x="5032527" y="635990"/>
                  </a:lnTo>
                  <a:lnTo>
                    <a:pt x="5020094" y="643661"/>
                  </a:lnTo>
                  <a:lnTo>
                    <a:pt x="5011458" y="655447"/>
                  </a:lnTo>
                  <a:lnTo>
                    <a:pt x="5007864" y="670179"/>
                  </a:lnTo>
                  <a:lnTo>
                    <a:pt x="5010302" y="685088"/>
                  </a:lnTo>
                  <a:lnTo>
                    <a:pt x="5017998" y="697509"/>
                  </a:lnTo>
                  <a:lnTo>
                    <a:pt x="5029771" y="706132"/>
                  </a:lnTo>
                  <a:lnTo>
                    <a:pt x="5044440" y="709676"/>
                  </a:lnTo>
                  <a:lnTo>
                    <a:pt x="5059388" y="707301"/>
                  </a:lnTo>
                  <a:lnTo>
                    <a:pt x="5071821" y="699630"/>
                  </a:lnTo>
                  <a:lnTo>
                    <a:pt x="5080457" y="687844"/>
                  </a:lnTo>
                  <a:lnTo>
                    <a:pt x="5084064" y="673100"/>
                  </a:lnTo>
                  <a:close/>
                </a:path>
                <a:path w="7309484" h="3063240">
                  <a:moveTo>
                    <a:pt x="5542788" y="673735"/>
                  </a:moveTo>
                  <a:lnTo>
                    <a:pt x="5539791" y="658888"/>
                  </a:lnTo>
                  <a:lnTo>
                    <a:pt x="5531637" y="646785"/>
                  </a:lnTo>
                  <a:lnTo>
                    <a:pt x="5519534" y="638632"/>
                  </a:lnTo>
                  <a:lnTo>
                    <a:pt x="5504688" y="635635"/>
                  </a:lnTo>
                  <a:lnTo>
                    <a:pt x="5489829" y="638632"/>
                  </a:lnTo>
                  <a:lnTo>
                    <a:pt x="5477726" y="646785"/>
                  </a:lnTo>
                  <a:lnTo>
                    <a:pt x="5469572" y="658888"/>
                  </a:lnTo>
                  <a:lnTo>
                    <a:pt x="5466588" y="673735"/>
                  </a:lnTo>
                  <a:lnTo>
                    <a:pt x="5469572" y="688594"/>
                  </a:lnTo>
                  <a:lnTo>
                    <a:pt x="5477726" y="700697"/>
                  </a:lnTo>
                  <a:lnTo>
                    <a:pt x="5489829" y="708850"/>
                  </a:lnTo>
                  <a:lnTo>
                    <a:pt x="5495163" y="709930"/>
                  </a:lnTo>
                  <a:lnTo>
                    <a:pt x="5495163" y="1107059"/>
                  </a:lnTo>
                  <a:lnTo>
                    <a:pt x="5514213" y="1107059"/>
                  </a:lnTo>
                  <a:lnTo>
                    <a:pt x="5514213" y="711835"/>
                  </a:lnTo>
                  <a:lnTo>
                    <a:pt x="5514213" y="709930"/>
                  </a:lnTo>
                  <a:lnTo>
                    <a:pt x="5519534" y="708850"/>
                  </a:lnTo>
                  <a:lnTo>
                    <a:pt x="5531637" y="700697"/>
                  </a:lnTo>
                  <a:lnTo>
                    <a:pt x="5539791" y="688594"/>
                  </a:lnTo>
                  <a:lnTo>
                    <a:pt x="5542788" y="673735"/>
                  </a:lnTo>
                  <a:close/>
                </a:path>
                <a:path w="7309484" h="3063240">
                  <a:moveTo>
                    <a:pt x="5934837" y="210820"/>
                  </a:moveTo>
                  <a:lnTo>
                    <a:pt x="5916168" y="207010"/>
                  </a:lnTo>
                  <a:lnTo>
                    <a:pt x="5831941" y="611759"/>
                  </a:lnTo>
                  <a:lnTo>
                    <a:pt x="5826226" y="611759"/>
                  </a:lnTo>
                  <a:lnTo>
                    <a:pt x="5812980" y="617181"/>
                  </a:lnTo>
                  <a:lnTo>
                    <a:pt x="5802503" y="627392"/>
                  </a:lnTo>
                  <a:lnTo>
                    <a:pt x="5796534" y="641350"/>
                  </a:lnTo>
                  <a:lnTo>
                    <a:pt x="5796496" y="656475"/>
                  </a:lnTo>
                  <a:lnTo>
                    <a:pt x="5802033" y="669975"/>
                  </a:lnTo>
                  <a:lnTo>
                    <a:pt x="5812231" y="680415"/>
                  </a:lnTo>
                  <a:lnTo>
                    <a:pt x="5826379" y="686422"/>
                  </a:lnTo>
                  <a:lnTo>
                    <a:pt x="5841238" y="686422"/>
                  </a:lnTo>
                  <a:lnTo>
                    <a:pt x="5871210" y="656844"/>
                  </a:lnTo>
                  <a:lnTo>
                    <a:pt x="5871235" y="641731"/>
                  </a:lnTo>
                  <a:lnTo>
                    <a:pt x="5865698" y="628205"/>
                  </a:lnTo>
                  <a:lnTo>
                    <a:pt x="5855500" y="617740"/>
                  </a:lnTo>
                  <a:lnTo>
                    <a:pt x="5850509" y="615594"/>
                  </a:lnTo>
                  <a:lnTo>
                    <a:pt x="5851309" y="611759"/>
                  </a:lnTo>
                  <a:lnTo>
                    <a:pt x="5934837" y="210820"/>
                  </a:lnTo>
                  <a:close/>
                </a:path>
                <a:path w="7309484" h="3063240">
                  <a:moveTo>
                    <a:pt x="5995924" y="2716149"/>
                  </a:moveTo>
                  <a:lnTo>
                    <a:pt x="5990209" y="2702141"/>
                  </a:lnTo>
                  <a:lnTo>
                    <a:pt x="5979922" y="2691803"/>
                  </a:lnTo>
                  <a:lnTo>
                    <a:pt x="5966485" y="2686075"/>
                  </a:lnTo>
                  <a:lnTo>
                    <a:pt x="5961075" y="2686075"/>
                  </a:lnTo>
                  <a:lnTo>
                    <a:pt x="5873750" y="2229485"/>
                  </a:lnTo>
                  <a:lnTo>
                    <a:pt x="5854954" y="2233041"/>
                  </a:lnTo>
                  <a:lnTo>
                    <a:pt x="5942368" y="2689593"/>
                  </a:lnTo>
                  <a:lnTo>
                    <a:pt x="5937326" y="2691638"/>
                  </a:lnTo>
                  <a:lnTo>
                    <a:pt x="5926988" y="2701925"/>
                  </a:lnTo>
                  <a:lnTo>
                    <a:pt x="5921260" y="2715361"/>
                  </a:lnTo>
                  <a:lnTo>
                    <a:pt x="5921210" y="2721483"/>
                  </a:lnTo>
                  <a:lnTo>
                    <a:pt x="5921121" y="2730500"/>
                  </a:lnTo>
                  <a:lnTo>
                    <a:pt x="5926836" y="2744520"/>
                  </a:lnTo>
                  <a:lnTo>
                    <a:pt x="5937123" y="2754858"/>
                  </a:lnTo>
                  <a:lnTo>
                    <a:pt x="5950547" y="2760586"/>
                  </a:lnTo>
                  <a:lnTo>
                    <a:pt x="5965698" y="2760726"/>
                  </a:lnTo>
                  <a:lnTo>
                    <a:pt x="5979706" y="2755011"/>
                  </a:lnTo>
                  <a:lnTo>
                    <a:pt x="5990044" y="2744724"/>
                  </a:lnTo>
                  <a:lnTo>
                    <a:pt x="5995771" y="2731300"/>
                  </a:lnTo>
                  <a:lnTo>
                    <a:pt x="5995822" y="2725166"/>
                  </a:lnTo>
                  <a:lnTo>
                    <a:pt x="5995924" y="2716149"/>
                  </a:lnTo>
                  <a:close/>
                </a:path>
                <a:path w="7309484" h="3063240">
                  <a:moveTo>
                    <a:pt x="6189497" y="2754007"/>
                  </a:moveTo>
                  <a:lnTo>
                    <a:pt x="6189459" y="2753169"/>
                  </a:lnTo>
                  <a:lnTo>
                    <a:pt x="6186106" y="2754007"/>
                  </a:lnTo>
                  <a:lnTo>
                    <a:pt x="6189497" y="2754007"/>
                  </a:lnTo>
                  <a:close/>
                </a:path>
                <a:path w="7309484" h="3063240">
                  <a:moveTo>
                    <a:pt x="6203569" y="3062224"/>
                  </a:moveTo>
                  <a:lnTo>
                    <a:pt x="6189573" y="2755519"/>
                  </a:lnTo>
                  <a:lnTo>
                    <a:pt x="6180074" y="2755519"/>
                  </a:lnTo>
                  <a:lnTo>
                    <a:pt x="6170485" y="2755519"/>
                  </a:lnTo>
                  <a:lnTo>
                    <a:pt x="6184468" y="3062224"/>
                  </a:lnTo>
                  <a:lnTo>
                    <a:pt x="6184519" y="3063113"/>
                  </a:lnTo>
                  <a:lnTo>
                    <a:pt x="6203569" y="3062224"/>
                  </a:lnTo>
                  <a:close/>
                </a:path>
                <a:path w="7309484" h="3063240">
                  <a:moveTo>
                    <a:pt x="6216396" y="2715641"/>
                  </a:moveTo>
                  <a:lnTo>
                    <a:pt x="6212700" y="2701010"/>
                  </a:lnTo>
                  <a:lnTo>
                    <a:pt x="6203975" y="2689288"/>
                  </a:lnTo>
                  <a:lnTo>
                    <a:pt x="6191491" y="2681681"/>
                  </a:lnTo>
                  <a:lnTo>
                    <a:pt x="6176518" y="2679319"/>
                  </a:lnTo>
                  <a:lnTo>
                    <a:pt x="6161875" y="2683014"/>
                  </a:lnTo>
                  <a:lnTo>
                    <a:pt x="6150165" y="2691739"/>
                  </a:lnTo>
                  <a:lnTo>
                    <a:pt x="6142545" y="2704223"/>
                  </a:lnTo>
                  <a:lnTo>
                    <a:pt x="6140196" y="2719197"/>
                  </a:lnTo>
                  <a:lnTo>
                    <a:pt x="6143879" y="2733840"/>
                  </a:lnTo>
                  <a:lnTo>
                    <a:pt x="6152604" y="2745549"/>
                  </a:lnTo>
                  <a:lnTo>
                    <a:pt x="6165088" y="2753169"/>
                  </a:lnTo>
                  <a:lnTo>
                    <a:pt x="6170422" y="2754007"/>
                  </a:lnTo>
                  <a:lnTo>
                    <a:pt x="6186068" y="2754007"/>
                  </a:lnTo>
                  <a:lnTo>
                    <a:pt x="6189396" y="2753169"/>
                  </a:lnTo>
                  <a:lnTo>
                    <a:pt x="6189396" y="2751836"/>
                  </a:lnTo>
                  <a:lnTo>
                    <a:pt x="6189459" y="2753169"/>
                  </a:lnTo>
                  <a:lnTo>
                    <a:pt x="6216053" y="2717800"/>
                  </a:lnTo>
                  <a:lnTo>
                    <a:pt x="6216167" y="2717038"/>
                  </a:lnTo>
                  <a:lnTo>
                    <a:pt x="6216396" y="2715641"/>
                  </a:lnTo>
                  <a:close/>
                </a:path>
                <a:path w="7309484" h="3063240">
                  <a:moveTo>
                    <a:pt x="6309944" y="709688"/>
                  </a:moveTo>
                  <a:lnTo>
                    <a:pt x="6305232" y="695858"/>
                  </a:lnTo>
                  <a:lnTo>
                    <a:pt x="6295644" y="684809"/>
                  </a:lnTo>
                  <a:lnTo>
                    <a:pt x="6282055" y="678053"/>
                  </a:lnTo>
                  <a:lnTo>
                    <a:pt x="6266967" y="677100"/>
                  </a:lnTo>
                  <a:lnTo>
                    <a:pt x="6253175" y="681850"/>
                  </a:lnTo>
                  <a:lnTo>
                    <a:pt x="6242164" y="691438"/>
                  </a:lnTo>
                  <a:lnTo>
                    <a:pt x="6235446" y="704977"/>
                  </a:lnTo>
                  <a:lnTo>
                    <a:pt x="6234481" y="720090"/>
                  </a:lnTo>
                  <a:lnTo>
                    <a:pt x="6239230" y="733920"/>
                  </a:lnTo>
                  <a:lnTo>
                    <a:pt x="6248819" y="744969"/>
                  </a:lnTo>
                  <a:lnTo>
                    <a:pt x="6253632" y="747369"/>
                  </a:lnTo>
                  <a:lnTo>
                    <a:pt x="6132576" y="1198626"/>
                  </a:lnTo>
                  <a:lnTo>
                    <a:pt x="6150864" y="1203579"/>
                  </a:lnTo>
                  <a:lnTo>
                    <a:pt x="6271920" y="752678"/>
                  </a:lnTo>
                  <a:lnTo>
                    <a:pt x="6272009" y="752335"/>
                  </a:lnTo>
                  <a:lnTo>
                    <a:pt x="6277445" y="752678"/>
                  </a:lnTo>
                  <a:lnTo>
                    <a:pt x="6291237" y="747928"/>
                  </a:lnTo>
                  <a:lnTo>
                    <a:pt x="6302248" y="738339"/>
                  </a:lnTo>
                  <a:lnTo>
                    <a:pt x="6308979" y="724789"/>
                  </a:lnTo>
                  <a:lnTo>
                    <a:pt x="6309766" y="712470"/>
                  </a:lnTo>
                  <a:lnTo>
                    <a:pt x="6309944" y="709688"/>
                  </a:lnTo>
                  <a:close/>
                </a:path>
                <a:path w="7309484" h="3063240">
                  <a:moveTo>
                    <a:pt x="6592659" y="2539123"/>
                  </a:moveTo>
                  <a:lnTo>
                    <a:pt x="6588125" y="2524633"/>
                  </a:lnTo>
                  <a:lnTo>
                    <a:pt x="6578320" y="2513114"/>
                  </a:lnTo>
                  <a:lnTo>
                    <a:pt x="6565303" y="2506497"/>
                  </a:lnTo>
                  <a:lnTo>
                    <a:pt x="6550736" y="2505227"/>
                  </a:lnTo>
                  <a:lnTo>
                    <a:pt x="6545631" y="2506840"/>
                  </a:lnTo>
                  <a:lnTo>
                    <a:pt x="6293358" y="2049907"/>
                  </a:lnTo>
                  <a:lnTo>
                    <a:pt x="6276594" y="2059051"/>
                  </a:lnTo>
                  <a:lnTo>
                    <a:pt x="6528943" y="2516022"/>
                  </a:lnTo>
                  <a:lnTo>
                    <a:pt x="6524777" y="2519553"/>
                  </a:lnTo>
                  <a:lnTo>
                    <a:pt x="6518161" y="2532532"/>
                  </a:lnTo>
                  <a:lnTo>
                    <a:pt x="6516891" y="2547048"/>
                  </a:lnTo>
                  <a:lnTo>
                    <a:pt x="6521450" y="2561463"/>
                  </a:lnTo>
                  <a:lnTo>
                    <a:pt x="6531216" y="2573058"/>
                  </a:lnTo>
                  <a:lnTo>
                    <a:pt x="6544196" y="2579725"/>
                  </a:lnTo>
                  <a:lnTo>
                    <a:pt x="6558712" y="2581008"/>
                  </a:lnTo>
                  <a:lnTo>
                    <a:pt x="6573139" y="2576449"/>
                  </a:lnTo>
                  <a:lnTo>
                    <a:pt x="6584670" y="2566682"/>
                  </a:lnTo>
                  <a:lnTo>
                    <a:pt x="6591338" y="2553690"/>
                  </a:lnTo>
                  <a:lnTo>
                    <a:pt x="6591871" y="2547747"/>
                  </a:lnTo>
                  <a:lnTo>
                    <a:pt x="6592659" y="2539123"/>
                  </a:lnTo>
                  <a:close/>
                </a:path>
                <a:path w="7309484" h="3063240">
                  <a:moveTo>
                    <a:pt x="6620002" y="3011170"/>
                  </a:moveTo>
                  <a:lnTo>
                    <a:pt x="6449479" y="2741422"/>
                  </a:lnTo>
                  <a:lnTo>
                    <a:pt x="6453391" y="2737675"/>
                  </a:lnTo>
                  <a:lnTo>
                    <a:pt x="6459283" y="2724302"/>
                  </a:lnTo>
                  <a:lnTo>
                    <a:pt x="6459702" y="2710815"/>
                  </a:lnTo>
                  <a:lnTo>
                    <a:pt x="6459741" y="2709710"/>
                  </a:lnTo>
                  <a:lnTo>
                    <a:pt x="6454394" y="2695575"/>
                  </a:lnTo>
                  <a:lnTo>
                    <a:pt x="6443904" y="2684640"/>
                  </a:lnTo>
                  <a:lnTo>
                    <a:pt x="6430531" y="2678747"/>
                  </a:lnTo>
                  <a:lnTo>
                    <a:pt x="6415938" y="2678290"/>
                  </a:lnTo>
                  <a:lnTo>
                    <a:pt x="6401816" y="2683637"/>
                  </a:lnTo>
                  <a:lnTo>
                    <a:pt x="6390868" y="2694127"/>
                  </a:lnTo>
                  <a:lnTo>
                    <a:pt x="6384988" y="2707500"/>
                  </a:lnTo>
                  <a:lnTo>
                    <a:pt x="6384557" y="2720975"/>
                  </a:lnTo>
                  <a:lnTo>
                    <a:pt x="6384518" y="2722092"/>
                  </a:lnTo>
                  <a:lnTo>
                    <a:pt x="6389878" y="2736215"/>
                  </a:lnTo>
                  <a:lnTo>
                    <a:pt x="6400355" y="2747162"/>
                  </a:lnTo>
                  <a:lnTo>
                    <a:pt x="6413728" y="2753042"/>
                  </a:lnTo>
                  <a:lnTo>
                    <a:pt x="6428321" y="2753512"/>
                  </a:lnTo>
                  <a:lnTo>
                    <a:pt x="6433452" y="2751569"/>
                  </a:lnTo>
                  <a:lnTo>
                    <a:pt x="6603873" y="3021330"/>
                  </a:lnTo>
                  <a:lnTo>
                    <a:pt x="6620002" y="3011170"/>
                  </a:lnTo>
                  <a:close/>
                </a:path>
                <a:path w="7309484" h="3063240">
                  <a:moveTo>
                    <a:pt x="6938518" y="428117"/>
                  </a:moveTo>
                  <a:lnTo>
                    <a:pt x="6923532" y="416433"/>
                  </a:lnTo>
                  <a:lnTo>
                    <a:pt x="6627406" y="795121"/>
                  </a:lnTo>
                  <a:lnTo>
                    <a:pt x="6622567" y="792695"/>
                  </a:lnTo>
                  <a:lnTo>
                    <a:pt x="6582664" y="805942"/>
                  </a:lnTo>
                  <a:lnTo>
                    <a:pt x="6574841" y="834059"/>
                  </a:lnTo>
                  <a:lnTo>
                    <a:pt x="6579336" y="847940"/>
                  </a:lnTo>
                  <a:lnTo>
                    <a:pt x="6589141" y="859409"/>
                  </a:lnTo>
                  <a:lnTo>
                    <a:pt x="6602692" y="866190"/>
                  </a:lnTo>
                  <a:lnTo>
                    <a:pt x="6617246" y="867219"/>
                  </a:lnTo>
                  <a:lnTo>
                    <a:pt x="6631127" y="862736"/>
                  </a:lnTo>
                  <a:lnTo>
                    <a:pt x="6642608" y="852932"/>
                  </a:lnTo>
                  <a:lnTo>
                    <a:pt x="6649377" y="839381"/>
                  </a:lnTo>
                  <a:lnTo>
                    <a:pt x="6649669" y="835279"/>
                  </a:lnTo>
                  <a:lnTo>
                    <a:pt x="6650418" y="824826"/>
                  </a:lnTo>
                  <a:lnTo>
                    <a:pt x="6645923" y="810945"/>
                  </a:lnTo>
                  <a:lnTo>
                    <a:pt x="6642392" y="806805"/>
                  </a:lnTo>
                  <a:lnTo>
                    <a:pt x="6938518" y="428117"/>
                  </a:lnTo>
                  <a:close/>
                </a:path>
                <a:path w="7309484" h="3063240">
                  <a:moveTo>
                    <a:pt x="7136765" y="2622423"/>
                  </a:moveTo>
                  <a:lnTo>
                    <a:pt x="6846087" y="2378367"/>
                  </a:lnTo>
                  <a:lnTo>
                    <a:pt x="6848691" y="2373553"/>
                  </a:lnTo>
                  <a:lnTo>
                    <a:pt x="6850227" y="2359037"/>
                  </a:lnTo>
                  <a:lnTo>
                    <a:pt x="6823494" y="2325916"/>
                  </a:lnTo>
                  <a:lnTo>
                    <a:pt x="6808978" y="2324379"/>
                  </a:lnTo>
                  <a:lnTo>
                    <a:pt x="6794919" y="2328392"/>
                  </a:lnTo>
                  <a:lnTo>
                    <a:pt x="6783070" y="2337816"/>
                  </a:lnTo>
                  <a:lnTo>
                    <a:pt x="6775856" y="2351113"/>
                  </a:lnTo>
                  <a:lnTo>
                    <a:pt x="6774320" y="2365629"/>
                  </a:lnTo>
                  <a:lnTo>
                    <a:pt x="6778333" y="2379688"/>
                  </a:lnTo>
                  <a:lnTo>
                    <a:pt x="6787769" y="2391537"/>
                  </a:lnTo>
                  <a:lnTo>
                    <a:pt x="6801053" y="2398750"/>
                  </a:lnTo>
                  <a:lnTo>
                    <a:pt x="6815582" y="2400287"/>
                  </a:lnTo>
                  <a:lnTo>
                    <a:pt x="6829628" y="2396274"/>
                  </a:lnTo>
                  <a:lnTo>
                    <a:pt x="6833908" y="2392870"/>
                  </a:lnTo>
                  <a:lnTo>
                    <a:pt x="7124573" y="2637028"/>
                  </a:lnTo>
                  <a:lnTo>
                    <a:pt x="7136765" y="2622423"/>
                  </a:lnTo>
                  <a:close/>
                </a:path>
                <a:path w="7309484" h="3063240">
                  <a:moveTo>
                    <a:pt x="7244588" y="987806"/>
                  </a:moveTo>
                  <a:lnTo>
                    <a:pt x="7240016" y="969264"/>
                  </a:lnTo>
                  <a:lnTo>
                    <a:pt x="6913588" y="1051852"/>
                  </a:lnTo>
                  <a:lnTo>
                    <a:pt x="6911251" y="1046988"/>
                  </a:lnTo>
                  <a:lnTo>
                    <a:pt x="6900354" y="1037272"/>
                  </a:lnTo>
                  <a:lnTo>
                    <a:pt x="6886588" y="1032332"/>
                  </a:lnTo>
                  <a:lnTo>
                    <a:pt x="6871462" y="1033018"/>
                  </a:lnTo>
                  <a:lnTo>
                    <a:pt x="6857860" y="1039583"/>
                  </a:lnTo>
                  <a:lnTo>
                    <a:pt x="6848157" y="1050480"/>
                  </a:lnTo>
                  <a:lnTo>
                    <a:pt x="6843204" y="1064247"/>
                  </a:lnTo>
                  <a:lnTo>
                    <a:pt x="6843903" y="1079373"/>
                  </a:lnTo>
                  <a:lnTo>
                    <a:pt x="6850456" y="1092987"/>
                  </a:lnTo>
                  <a:lnTo>
                    <a:pt x="6861365" y="1102728"/>
                  </a:lnTo>
                  <a:lnTo>
                    <a:pt x="6875119" y="1107681"/>
                  </a:lnTo>
                  <a:lnTo>
                    <a:pt x="6890258" y="1106932"/>
                  </a:lnTo>
                  <a:lnTo>
                    <a:pt x="6903847" y="1100378"/>
                  </a:lnTo>
                  <a:lnTo>
                    <a:pt x="6913562" y="1089469"/>
                  </a:lnTo>
                  <a:lnTo>
                    <a:pt x="6917195" y="1079373"/>
                  </a:lnTo>
                  <a:lnTo>
                    <a:pt x="6918503" y="1075715"/>
                  </a:lnTo>
                  <a:lnTo>
                    <a:pt x="6918261" y="1070368"/>
                  </a:lnTo>
                  <a:lnTo>
                    <a:pt x="7244588" y="987806"/>
                  </a:lnTo>
                  <a:close/>
                </a:path>
                <a:path w="7309484" h="3063240">
                  <a:moveTo>
                    <a:pt x="7250303" y="2084451"/>
                  </a:moveTo>
                  <a:lnTo>
                    <a:pt x="6971297" y="1972221"/>
                  </a:lnTo>
                  <a:lnTo>
                    <a:pt x="6972274" y="1966963"/>
                  </a:lnTo>
                  <a:lnTo>
                    <a:pt x="6970522" y="1958721"/>
                  </a:lnTo>
                  <a:lnTo>
                    <a:pt x="6969252" y="1952688"/>
                  </a:lnTo>
                  <a:lnTo>
                    <a:pt x="6961149" y="1940737"/>
                  </a:lnTo>
                  <a:lnTo>
                    <a:pt x="6948424" y="1932305"/>
                  </a:lnTo>
                  <a:lnTo>
                    <a:pt x="6933539" y="1929536"/>
                  </a:lnTo>
                  <a:lnTo>
                    <a:pt x="6919265" y="1932559"/>
                  </a:lnTo>
                  <a:lnTo>
                    <a:pt x="6907200" y="1940737"/>
                  </a:lnTo>
                  <a:lnTo>
                    <a:pt x="6898894" y="1953387"/>
                  </a:lnTo>
                  <a:lnTo>
                    <a:pt x="6896113" y="1968271"/>
                  </a:lnTo>
                  <a:lnTo>
                    <a:pt x="6899148" y="1982546"/>
                  </a:lnTo>
                  <a:lnTo>
                    <a:pt x="6907314" y="1994611"/>
                  </a:lnTo>
                  <a:lnTo>
                    <a:pt x="6919976" y="2002917"/>
                  </a:lnTo>
                  <a:lnTo>
                    <a:pt x="6934848" y="2005698"/>
                  </a:lnTo>
                  <a:lnTo>
                    <a:pt x="6949122" y="2002663"/>
                  </a:lnTo>
                  <a:lnTo>
                    <a:pt x="6961010" y="1994611"/>
                  </a:lnTo>
                  <a:lnTo>
                    <a:pt x="6964146" y="1989988"/>
                  </a:lnTo>
                  <a:lnTo>
                    <a:pt x="7243191" y="2102231"/>
                  </a:lnTo>
                  <a:lnTo>
                    <a:pt x="7250303" y="2084451"/>
                  </a:lnTo>
                  <a:close/>
                </a:path>
                <a:path w="7309484" h="3063240">
                  <a:moveTo>
                    <a:pt x="7309231" y="1570228"/>
                  </a:moveTo>
                  <a:lnTo>
                    <a:pt x="7308469" y="1551178"/>
                  </a:lnTo>
                  <a:lnTo>
                    <a:pt x="7006564" y="1562747"/>
                  </a:lnTo>
                  <a:lnTo>
                    <a:pt x="7005269" y="1557464"/>
                  </a:lnTo>
                  <a:lnTo>
                    <a:pt x="6996646" y="1545653"/>
                  </a:lnTo>
                  <a:lnTo>
                    <a:pt x="6984263" y="1537957"/>
                  </a:lnTo>
                  <a:lnTo>
                    <a:pt x="6969379" y="1535557"/>
                  </a:lnTo>
                  <a:lnTo>
                    <a:pt x="6954634" y="1539087"/>
                  </a:lnTo>
                  <a:lnTo>
                    <a:pt x="6942836" y="1547685"/>
                  </a:lnTo>
                  <a:lnTo>
                    <a:pt x="6935114" y="1560106"/>
                  </a:lnTo>
                  <a:lnTo>
                    <a:pt x="6932676" y="1575054"/>
                  </a:lnTo>
                  <a:lnTo>
                    <a:pt x="6936270" y="1589798"/>
                  </a:lnTo>
                  <a:lnTo>
                    <a:pt x="6944893" y="1601584"/>
                  </a:lnTo>
                  <a:lnTo>
                    <a:pt x="6957276" y="1609255"/>
                  </a:lnTo>
                  <a:lnTo>
                    <a:pt x="6972173" y="1611630"/>
                  </a:lnTo>
                  <a:lnTo>
                    <a:pt x="6986905" y="1608112"/>
                  </a:lnTo>
                  <a:lnTo>
                    <a:pt x="6998716" y="1599501"/>
                  </a:lnTo>
                  <a:lnTo>
                    <a:pt x="7006425" y="1587093"/>
                  </a:lnTo>
                  <a:lnTo>
                    <a:pt x="7007085" y="1583055"/>
                  </a:lnTo>
                  <a:lnTo>
                    <a:pt x="7007301" y="1581683"/>
                  </a:lnTo>
                  <a:lnTo>
                    <a:pt x="7309231" y="157022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pic>
          <p:nvPicPr>
            <p:cNvPr id="36" name="object 3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4047" y="294131"/>
              <a:ext cx="1879092" cy="1917192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1271087" y="2715227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GCSE</a:t>
            </a:r>
            <a:r>
              <a:rPr sz="700" spc="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spc="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/>
          <p:cNvSpPr txBox="1"/>
          <p:nvPr/>
        </p:nvSpPr>
        <p:spPr>
          <a:xfrm>
            <a:off x="2668586" y="1825554"/>
            <a:ext cx="506723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Science</a:t>
            </a:r>
            <a:r>
              <a:rPr sz="2400" b="1" spc="-8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20</a:t>
            </a:r>
            <a:r>
              <a:rPr lang="en-GB" sz="2400" b="1" dirty="0">
                <a:solidFill>
                  <a:schemeClr val="tx1"/>
                </a:solidFill>
                <a:latin typeface="Calibri"/>
                <a:cs typeface="Calibri"/>
              </a:rPr>
              <a:t>25/2026</a:t>
            </a:r>
            <a:endParaRPr sz="24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370539" y="10389446"/>
            <a:ext cx="111027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3675" marR="5080" indent="-18161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Boot camp + baseline assessment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159002" y="9815281"/>
            <a:ext cx="484198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Gravity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583464" y="10118942"/>
            <a:ext cx="683056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Current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37908" y="9110759"/>
            <a:ext cx="65087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Universe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76753" y="10067948"/>
            <a:ext cx="509397" cy="46006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Potential difference and resistance</a:t>
            </a:r>
            <a:endParaRPr lang="en-GB"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606050" y="9897116"/>
            <a:ext cx="64477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Energy transfers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948245" y="8936545"/>
            <a:ext cx="73977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388177" y="9868240"/>
            <a:ext cx="1080516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0020" marR="5080" indent="-147955" algn="l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Movement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957369" y="8665863"/>
            <a:ext cx="3829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Cells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259326" y="9822734"/>
            <a:ext cx="87123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Particle Model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019077" y="8803672"/>
            <a:ext cx="51943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Sound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354258" y="10147838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Light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656631" y="8641299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Holistic Assessment B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725473" y="9902860"/>
            <a:ext cx="811531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Academy assessment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711217" y="8853455"/>
            <a:ext cx="59118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Speed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8424890" y="9520385"/>
            <a:ext cx="71570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62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Interdependence + plant reproduction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541184" y="8859966"/>
            <a:ext cx="84036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Human reproduction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4111244" y="3327653"/>
            <a:ext cx="2104390" cy="6155690"/>
          </a:xfrm>
          <a:custGeom>
            <a:avLst/>
            <a:gdLst/>
            <a:ahLst/>
            <a:cxnLst/>
            <a:rect l="l" t="t" r="r" b="b"/>
            <a:pathLst>
              <a:path w="2104390" h="6155690">
                <a:moveTo>
                  <a:pt x="47485" y="6078982"/>
                </a:moveTo>
                <a:lnTo>
                  <a:pt x="45847" y="5606796"/>
                </a:lnTo>
                <a:lnTo>
                  <a:pt x="26797" y="5606796"/>
                </a:lnTo>
                <a:lnTo>
                  <a:pt x="28435" y="6078982"/>
                </a:lnTo>
                <a:lnTo>
                  <a:pt x="28448" y="6080912"/>
                </a:lnTo>
                <a:lnTo>
                  <a:pt x="37973" y="6078982"/>
                </a:lnTo>
                <a:lnTo>
                  <a:pt x="47485" y="6078982"/>
                </a:lnTo>
                <a:close/>
              </a:path>
              <a:path w="2104390" h="6155690">
                <a:moveTo>
                  <a:pt x="76250" y="6117209"/>
                </a:moveTo>
                <a:lnTo>
                  <a:pt x="52959" y="6081992"/>
                </a:lnTo>
                <a:lnTo>
                  <a:pt x="53289" y="6081992"/>
                </a:lnTo>
                <a:lnTo>
                  <a:pt x="47802" y="6080912"/>
                </a:lnTo>
                <a:lnTo>
                  <a:pt x="47498" y="6080912"/>
                </a:lnTo>
                <a:lnTo>
                  <a:pt x="28448" y="6080912"/>
                </a:lnTo>
                <a:lnTo>
                  <a:pt x="23126" y="6081992"/>
                </a:lnTo>
                <a:lnTo>
                  <a:pt x="11023" y="6090196"/>
                </a:lnTo>
                <a:lnTo>
                  <a:pt x="2908" y="6102350"/>
                </a:lnTo>
                <a:lnTo>
                  <a:pt x="0" y="6117209"/>
                </a:lnTo>
                <a:lnTo>
                  <a:pt x="3009" y="6131814"/>
                </a:lnTo>
                <a:lnTo>
                  <a:pt x="38227" y="6155182"/>
                </a:lnTo>
                <a:lnTo>
                  <a:pt x="52616" y="6152223"/>
                </a:lnTo>
                <a:lnTo>
                  <a:pt x="52933" y="6152223"/>
                </a:lnTo>
                <a:lnTo>
                  <a:pt x="65163" y="6143930"/>
                </a:lnTo>
                <a:lnTo>
                  <a:pt x="73279" y="6131814"/>
                </a:lnTo>
                <a:lnTo>
                  <a:pt x="76149" y="6117209"/>
                </a:lnTo>
                <a:close/>
              </a:path>
              <a:path w="2104390" h="6155690">
                <a:moveTo>
                  <a:pt x="2104390" y="38100"/>
                </a:moveTo>
                <a:lnTo>
                  <a:pt x="2101392" y="23253"/>
                </a:lnTo>
                <a:lnTo>
                  <a:pt x="2093239" y="11150"/>
                </a:lnTo>
                <a:lnTo>
                  <a:pt x="2081136" y="2997"/>
                </a:lnTo>
                <a:lnTo>
                  <a:pt x="2066290" y="0"/>
                </a:lnTo>
                <a:lnTo>
                  <a:pt x="2051431" y="2997"/>
                </a:lnTo>
                <a:lnTo>
                  <a:pt x="2039327" y="11150"/>
                </a:lnTo>
                <a:lnTo>
                  <a:pt x="2031174" y="23253"/>
                </a:lnTo>
                <a:lnTo>
                  <a:pt x="2028190" y="38100"/>
                </a:lnTo>
                <a:lnTo>
                  <a:pt x="2031174" y="52959"/>
                </a:lnTo>
                <a:lnTo>
                  <a:pt x="2039327" y="65062"/>
                </a:lnTo>
                <a:lnTo>
                  <a:pt x="2051431" y="73215"/>
                </a:lnTo>
                <a:lnTo>
                  <a:pt x="2056765" y="74295"/>
                </a:lnTo>
                <a:lnTo>
                  <a:pt x="2056765" y="450723"/>
                </a:lnTo>
                <a:lnTo>
                  <a:pt x="2075815" y="450723"/>
                </a:lnTo>
                <a:lnTo>
                  <a:pt x="2075815" y="76200"/>
                </a:lnTo>
                <a:lnTo>
                  <a:pt x="2075815" y="74295"/>
                </a:lnTo>
                <a:lnTo>
                  <a:pt x="2081136" y="73215"/>
                </a:lnTo>
                <a:lnTo>
                  <a:pt x="2093239" y="65062"/>
                </a:lnTo>
                <a:lnTo>
                  <a:pt x="2101392" y="52959"/>
                </a:lnTo>
                <a:lnTo>
                  <a:pt x="210439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911266" y="8812870"/>
            <a:ext cx="84036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065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Holistic Assessment A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8738679" y="7396473"/>
            <a:ext cx="53327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Y7 Reconnection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7287056" y="7981596"/>
            <a:ext cx="80543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Electromagnetism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7155608" y="6640479"/>
            <a:ext cx="55372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3335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Climate 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6496831" y="6910107"/>
            <a:ext cx="726236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7955" marR="5080" indent="-13589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Earth Resources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6863518" y="7770018"/>
            <a:ext cx="5854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0965" marR="5080" indent="-8890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Elements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194251" y="7876577"/>
            <a:ext cx="686942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Periodic table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5830665" y="6713494"/>
            <a:ext cx="765431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Holistic assessment A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723193" y="7861018"/>
            <a:ext cx="448136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Breathing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476666" y="6861626"/>
            <a:ext cx="43815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5080" indent="-2476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Digestion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4721342" y="7832477"/>
            <a:ext cx="875170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Wave properties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068380" y="6611123"/>
            <a:ext cx="39878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3335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Evolution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4214538" y="7845755"/>
            <a:ext cx="50990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Inheritance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3719104" y="7944019"/>
            <a:ext cx="795788" cy="24481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Chemical</a:t>
            </a:r>
          </a:p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energy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3792988" y="6856576"/>
            <a:ext cx="90373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lang="en-GB" sz="1050" baseline="31746" dirty="0">
                <a:solidFill>
                  <a:schemeClr val="tx1"/>
                </a:solidFill>
                <a:latin typeface="Calibri"/>
                <a:cs typeface="Calibri"/>
              </a:rPr>
              <a:t>Types of reaction</a:t>
            </a:r>
            <a:endParaRPr sz="1050" baseline="31746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3039043" y="7894251"/>
            <a:ext cx="558782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Contact forces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2818838" y="6897028"/>
            <a:ext cx="454659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Pressure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2360040" y="7913693"/>
            <a:ext cx="53784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170" marR="5080" indent="-7810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Respiration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2135362" y="6645402"/>
            <a:ext cx="704892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Photosynthesis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1598434" y="6537623"/>
            <a:ext cx="498654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Academic Assessment</a:t>
            </a:r>
            <a:endParaRPr sz="1050" baseline="-15873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200293" y="6513021"/>
            <a:ext cx="57785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Separating mixtures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85859" y="6094840"/>
            <a:ext cx="475831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5080" indent="-2476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Respiration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220804" y="5524649"/>
            <a:ext cx="56896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Photosynthesis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2326639" y="5786754"/>
            <a:ext cx="41719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Current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368046" y="4891893"/>
            <a:ext cx="148997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Holistic Assessment A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7482140" y="4658638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Bioenergetics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7622539" y="5783071"/>
            <a:ext cx="503301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Bonding</a:t>
            </a: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 + Structure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8083676" y="5683122"/>
            <a:ext cx="1206041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Energy stores and transfers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8918448" y="4096005"/>
            <a:ext cx="47117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Particle model of matter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8882888" y="4764785"/>
            <a:ext cx="4711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Quantitative chemistry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8802116" y="5259704"/>
            <a:ext cx="49847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6515" marR="5080" indent="-4445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Organisation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8634245" y="3519050"/>
            <a:ext cx="79057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Infection + response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7037069" y="3936947"/>
            <a:ext cx="168552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Atomic structure + radioactivity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7168812" y="2696971"/>
            <a:ext cx="926899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Pre-public exam (PPE)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8553704" y="2974085"/>
            <a:ext cx="718248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Chemical changes + energy changes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6620407" y="3815569"/>
            <a:ext cx="1522248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Homeostasis + response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6131349" y="2777074"/>
            <a:ext cx="1028699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Rate + extent of change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3947826" y="4033539"/>
            <a:ext cx="494592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572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Forces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3076671" y="2891688"/>
            <a:ext cx="819842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305" marR="5080" indent="-1524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Organic Chemistry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3457064" y="4077666"/>
            <a:ext cx="506730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Inheritance, variation and evolution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3153549" y="3128111"/>
            <a:ext cx="45021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PPE1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2979798" y="3908371"/>
            <a:ext cx="49149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Waves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2819310" y="2556605"/>
            <a:ext cx="57418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Chemical Analysis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2428754" y="4205170"/>
            <a:ext cx="830806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Magnetism + electromagnetism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2217150" y="2809292"/>
            <a:ext cx="923878" cy="233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145" marR="5080" indent="-5080">
              <a:lnSpc>
                <a:spcPct val="104500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Chemistry of the atmosphere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9" name="object 119"/>
          <p:cNvSpPr/>
          <p:nvPr/>
        </p:nvSpPr>
        <p:spPr>
          <a:xfrm>
            <a:off x="2227961" y="10868152"/>
            <a:ext cx="5041265" cy="1279525"/>
          </a:xfrm>
          <a:custGeom>
            <a:avLst/>
            <a:gdLst/>
            <a:ahLst/>
            <a:cxnLst/>
            <a:rect l="l" t="t" r="r" b="b"/>
            <a:pathLst>
              <a:path w="5041265" h="1279525">
                <a:moveTo>
                  <a:pt x="76200" y="648081"/>
                </a:moveTo>
                <a:lnTo>
                  <a:pt x="76161" y="647954"/>
                </a:lnTo>
                <a:lnTo>
                  <a:pt x="73228" y="633285"/>
                </a:lnTo>
                <a:lnTo>
                  <a:pt x="65112" y="621157"/>
                </a:lnTo>
                <a:lnTo>
                  <a:pt x="53047" y="612940"/>
                </a:lnTo>
                <a:lnTo>
                  <a:pt x="38227" y="609854"/>
                </a:lnTo>
                <a:lnTo>
                  <a:pt x="23355" y="612775"/>
                </a:lnTo>
                <a:lnTo>
                  <a:pt x="11201" y="620890"/>
                </a:lnTo>
                <a:lnTo>
                  <a:pt x="2997" y="632993"/>
                </a:lnTo>
                <a:lnTo>
                  <a:pt x="0" y="647827"/>
                </a:lnTo>
                <a:lnTo>
                  <a:pt x="2882" y="662647"/>
                </a:lnTo>
                <a:lnTo>
                  <a:pt x="10960" y="674776"/>
                </a:lnTo>
                <a:lnTo>
                  <a:pt x="23012" y="682993"/>
                </a:lnTo>
                <a:lnTo>
                  <a:pt x="28397" y="684110"/>
                </a:lnTo>
                <a:lnTo>
                  <a:pt x="28702" y="684174"/>
                </a:lnTo>
                <a:lnTo>
                  <a:pt x="37846" y="686054"/>
                </a:lnTo>
                <a:lnTo>
                  <a:pt x="28702" y="684174"/>
                </a:lnTo>
                <a:lnTo>
                  <a:pt x="28397" y="684174"/>
                </a:lnTo>
                <a:lnTo>
                  <a:pt x="26403" y="1100874"/>
                </a:lnTo>
                <a:lnTo>
                  <a:pt x="45466" y="1100874"/>
                </a:lnTo>
                <a:lnTo>
                  <a:pt x="47434" y="686054"/>
                </a:lnTo>
                <a:lnTo>
                  <a:pt x="47447" y="684174"/>
                </a:lnTo>
                <a:lnTo>
                  <a:pt x="52705" y="683133"/>
                </a:lnTo>
                <a:lnTo>
                  <a:pt x="64871" y="675017"/>
                </a:lnTo>
                <a:lnTo>
                  <a:pt x="73113" y="662940"/>
                </a:lnTo>
                <a:lnTo>
                  <a:pt x="76200" y="648081"/>
                </a:lnTo>
                <a:close/>
              </a:path>
              <a:path w="5041265" h="1279525">
                <a:moveTo>
                  <a:pt x="983869" y="612394"/>
                </a:moveTo>
                <a:lnTo>
                  <a:pt x="980871" y="597547"/>
                </a:lnTo>
                <a:lnTo>
                  <a:pt x="972718" y="585444"/>
                </a:lnTo>
                <a:lnTo>
                  <a:pt x="960615" y="577291"/>
                </a:lnTo>
                <a:lnTo>
                  <a:pt x="955294" y="576211"/>
                </a:lnTo>
                <a:lnTo>
                  <a:pt x="955294" y="574294"/>
                </a:lnTo>
                <a:lnTo>
                  <a:pt x="955294" y="306578"/>
                </a:lnTo>
                <a:lnTo>
                  <a:pt x="936244" y="306578"/>
                </a:lnTo>
                <a:lnTo>
                  <a:pt x="936244" y="576211"/>
                </a:lnTo>
                <a:lnTo>
                  <a:pt x="930910" y="577291"/>
                </a:lnTo>
                <a:lnTo>
                  <a:pt x="918806" y="585444"/>
                </a:lnTo>
                <a:lnTo>
                  <a:pt x="910653" y="597547"/>
                </a:lnTo>
                <a:lnTo>
                  <a:pt x="907669" y="612394"/>
                </a:lnTo>
                <a:lnTo>
                  <a:pt x="910653" y="627253"/>
                </a:lnTo>
                <a:lnTo>
                  <a:pt x="918806" y="639356"/>
                </a:lnTo>
                <a:lnTo>
                  <a:pt x="930910" y="647509"/>
                </a:lnTo>
                <a:lnTo>
                  <a:pt x="945769" y="650494"/>
                </a:lnTo>
                <a:lnTo>
                  <a:pt x="960615" y="647509"/>
                </a:lnTo>
                <a:lnTo>
                  <a:pt x="972718" y="639356"/>
                </a:lnTo>
                <a:lnTo>
                  <a:pt x="980871" y="627253"/>
                </a:lnTo>
                <a:lnTo>
                  <a:pt x="983869" y="612394"/>
                </a:lnTo>
                <a:close/>
              </a:path>
              <a:path w="5041265" h="1279525">
                <a:moveTo>
                  <a:pt x="1256665" y="625094"/>
                </a:moveTo>
                <a:lnTo>
                  <a:pt x="1253667" y="610247"/>
                </a:lnTo>
                <a:lnTo>
                  <a:pt x="1245514" y="598144"/>
                </a:lnTo>
                <a:lnTo>
                  <a:pt x="1233411" y="589991"/>
                </a:lnTo>
                <a:lnTo>
                  <a:pt x="1218565" y="586994"/>
                </a:lnTo>
                <a:lnTo>
                  <a:pt x="1203706" y="589991"/>
                </a:lnTo>
                <a:lnTo>
                  <a:pt x="1191602" y="598144"/>
                </a:lnTo>
                <a:lnTo>
                  <a:pt x="1183449" y="610247"/>
                </a:lnTo>
                <a:lnTo>
                  <a:pt x="1180465" y="625094"/>
                </a:lnTo>
                <a:lnTo>
                  <a:pt x="1183449" y="639953"/>
                </a:lnTo>
                <a:lnTo>
                  <a:pt x="1191602" y="652056"/>
                </a:lnTo>
                <a:lnTo>
                  <a:pt x="1203706" y="660209"/>
                </a:lnTo>
                <a:lnTo>
                  <a:pt x="1209040" y="661289"/>
                </a:lnTo>
                <a:lnTo>
                  <a:pt x="1209040" y="1033856"/>
                </a:lnTo>
                <a:lnTo>
                  <a:pt x="1228090" y="1033856"/>
                </a:lnTo>
                <a:lnTo>
                  <a:pt x="1228090" y="663194"/>
                </a:lnTo>
                <a:lnTo>
                  <a:pt x="1228090" y="661289"/>
                </a:lnTo>
                <a:lnTo>
                  <a:pt x="1233411" y="660209"/>
                </a:lnTo>
                <a:lnTo>
                  <a:pt x="1245514" y="652056"/>
                </a:lnTo>
                <a:lnTo>
                  <a:pt x="1253667" y="639953"/>
                </a:lnTo>
                <a:lnTo>
                  <a:pt x="1256665" y="625094"/>
                </a:lnTo>
                <a:close/>
              </a:path>
              <a:path w="5041265" h="1279525">
                <a:moveTo>
                  <a:pt x="1514221" y="611886"/>
                </a:moveTo>
                <a:lnTo>
                  <a:pt x="1511223" y="597039"/>
                </a:lnTo>
                <a:lnTo>
                  <a:pt x="1503070" y="584936"/>
                </a:lnTo>
                <a:lnTo>
                  <a:pt x="1490967" y="576783"/>
                </a:lnTo>
                <a:lnTo>
                  <a:pt x="1485646" y="575703"/>
                </a:lnTo>
                <a:lnTo>
                  <a:pt x="1485646" y="573786"/>
                </a:lnTo>
                <a:lnTo>
                  <a:pt x="1485646" y="205994"/>
                </a:lnTo>
                <a:lnTo>
                  <a:pt x="1466596" y="205994"/>
                </a:lnTo>
                <a:lnTo>
                  <a:pt x="1466596" y="575703"/>
                </a:lnTo>
                <a:lnTo>
                  <a:pt x="1461262" y="576783"/>
                </a:lnTo>
                <a:lnTo>
                  <a:pt x="1449158" y="584936"/>
                </a:lnTo>
                <a:lnTo>
                  <a:pt x="1441005" y="597039"/>
                </a:lnTo>
                <a:lnTo>
                  <a:pt x="1438021" y="611886"/>
                </a:lnTo>
                <a:lnTo>
                  <a:pt x="1441005" y="626681"/>
                </a:lnTo>
                <a:lnTo>
                  <a:pt x="1449158" y="638797"/>
                </a:lnTo>
                <a:lnTo>
                  <a:pt x="1461262" y="646988"/>
                </a:lnTo>
                <a:lnTo>
                  <a:pt x="1476121" y="649986"/>
                </a:lnTo>
                <a:lnTo>
                  <a:pt x="1490967" y="646988"/>
                </a:lnTo>
                <a:lnTo>
                  <a:pt x="1503070" y="638797"/>
                </a:lnTo>
                <a:lnTo>
                  <a:pt x="1511223" y="626681"/>
                </a:lnTo>
                <a:lnTo>
                  <a:pt x="1514221" y="611886"/>
                </a:lnTo>
                <a:close/>
              </a:path>
              <a:path w="5041265" h="1279525">
                <a:moveTo>
                  <a:pt x="1794637" y="618998"/>
                </a:moveTo>
                <a:lnTo>
                  <a:pt x="1791639" y="604151"/>
                </a:lnTo>
                <a:lnTo>
                  <a:pt x="1783486" y="592048"/>
                </a:lnTo>
                <a:lnTo>
                  <a:pt x="1771383" y="583895"/>
                </a:lnTo>
                <a:lnTo>
                  <a:pt x="1756537" y="580898"/>
                </a:lnTo>
                <a:lnTo>
                  <a:pt x="1741678" y="583895"/>
                </a:lnTo>
                <a:lnTo>
                  <a:pt x="1729574" y="592048"/>
                </a:lnTo>
                <a:lnTo>
                  <a:pt x="1721421" y="604151"/>
                </a:lnTo>
                <a:lnTo>
                  <a:pt x="1718437" y="618998"/>
                </a:lnTo>
                <a:lnTo>
                  <a:pt x="1721421" y="633857"/>
                </a:lnTo>
                <a:lnTo>
                  <a:pt x="1729574" y="645960"/>
                </a:lnTo>
                <a:lnTo>
                  <a:pt x="1741678" y="654113"/>
                </a:lnTo>
                <a:lnTo>
                  <a:pt x="1747012" y="655193"/>
                </a:lnTo>
                <a:lnTo>
                  <a:pt x="1747012" y="1139444"/>
                </a:lnTo>
                <a:lnTo>
                  <a:pt x="1766062" y="1139444"/>
                </a:lnTo>
                <a:lnTo>
                  <a:pt x="1766062" y="657098"/>
                </a:lnTo>
                <a:lnTo>
                  <a:pt x="1766062" y="655193"/>
                </a:lnTo>
                <a:lnTo>
                  <a:pt x="1771383" y="654113"/>
                </a:lnTo>
                <a:lnTo>
                  <a:pt x="1783486" y="645960"/>
                </a:lnTo>
                <a:lnTo>
                  <a:pt x="1791639" y="633857"/>
                </a:lnTo>
                <a:lnTo>
                  <a:pt x="1794637" y="618998"/>
                </a:lnTo>
                <a:close/>
              </a:path>
              <a:path w="5041265" h="1279525">
                <a:moveTo>
                  <a:pt x="2040001" y="612648"/>
                </a:moveTo>
                <a:lnTo>
                  <a:pt x="2039899" y="612140"/>
                </a:lnTo>
                <a:lnTo>
                  <a:pt x="2037346" y="597814"/>
                </a:lnTo>
                <a:lnTo>
                  <a:pt x="2029434" y="585558"/>
                </a:lnTo>
                <a:lnTo>
                  <a:pt x="2017509" y="577126"/>
                </a:lnTo>
                <a:lnTo>
                  <a:pt x="2012213" y="575932"/>
                </a:lnTo>
                <a:lnTo>
                  <a:pt x="2012251" y="573786"/>
                </a:lnTo>
                <a:lnTo>
                  <a:pt x="2024761" y="508"/>
                </a:lnTo>
                <a:lnTo>
                  <a:pt x="2005711" y="0"/>
                </a:lnTo>
                <a:lnTo>
                  <a:pt x="1993188" y="573786"/>
                </a:lnTo>
                <a:lnTo>
                  <a:pt x="1993163" y="575500"/>
                </a:lnTo>
                <a:lnTo>
                  <a:pt x="1987867" y="576440"/>
                </a:lnTo>
                <a:lnTo>
                  <a:pt x="1975573" y="584352"/>
                </a:lnTo>
                <a:lnTo>
                  <a:pt x="1967141" y="596277"/>
                </a:lnTo>
                <a:lnTo>
                  <a:pt x="1963801" y="610997"/>
                </a:lnTo>
                <a:lnTo>
                  <a:pt x="1966442" y="625919"/>
                </a:lnTo>
                <a:lnTo>
                  <a:pt x="1974354" y="638213"/>
                </a:lnTo>
                <a:lnTo>
                  <a:pt x="1986280" y="646645"/>
                </a:lnTo>
                <a:lnTo>
                  <a:pt x="2001012" y="649986"/>
                </a:lnTo>
                <a:lnTo>
                  <a:pt x="2015921" y="647280"/>
                </a:lnTo>
                <a:lnTo>
                  <a:pt x="2028215" y="639368"/>
                </a:lnTo>
                <a:lnTo>
                  <a:pt x="2036648" y="627430"/>
                </a:lnTo>
                <a:lnTo>
                  <a:pt x="2040001" y="612648"/>
                </a:lnTo>
                <a:close/>
              </a:path>
              <a:path w="5041265" h="1279525">
                <a:moveTo>
                  <a:pt x="2300605" y="631190"/>
                </a:moveTo>
                <a:lnTo>
                  <a:pt x="2297607" y="616343"/>
                </a:lnTo>
                <a:lnTo>
                  <a:pt x="2289454" y="604240"/>
                </a:lnTo>
                <a:lnTo>
                  <a:pt x="2277351" y="596087"/>
                </a:lnTo>
                <a:lnTo>
                  <a:pt x="2262505" y="593090"/>
                </a:lnTo>
                <a:lnTo>
                  <a:pt x="2247646" y="596087"/>
                </a:lnTo>
                <a:lnTo>
                  <a:pt x="2235543" y="604240"/>
                </a:lnTo>
                <a:lnTo>
                  <a:pt x="2227389" y="616343"/>
                </a:lnTo>
                <a:lnTo>
                  <a:pt x="2224405" y="631190"/>
                </a:lnTo>
                <a:lnTo>
                  <a:pt x="2227389" y="646049"/>
                </a:lnTo>
                <a:lnTo>
                  <a:pt x="2235543" y="658152"/>
                </a:lnTo>
                <a:lnTo>
                  <a:pt x="2247646" y="666305"/>
                </a:lnTo>
                <a:lnTo>
                  <a:pt x="2252980" y="667385"/>
                </a:lnTo>
                <a:lnTo>
                  <a:pt x="2252980" y="1034300"/>
                </a:lnTo>
                <a:lnTo>
                  <a:pt x="2272030" y="1034300"/>
                </a:lnTo>
                <a:lnTo>
                  <a:pt x="2272030" y="669290"/>
                </a:lnTo>
                <a:lnTo>
                  <a:pt x="2272030" y="667385"/>
                </a:lnTo>
                <a:lnTo>
                  <a:pt x="2262505" y="669290"/>
                </a:lnTo>
                <a:lnTo>
                  <a:pt x="2272017" y="667385"/>
                </a:lnTo>
                <a:lnTo>
                  <a:pt x="2272030" y="631190"/>
                </a:lnTo>
                <a:lnTo>
                  <a:pt x="2272030" y="667385"/>
                </a:lnTo>
                <a:lnTo>
                  <a:pt x="2277351" y="666305"/>
                </a:lnTo>
                <a:lnTo>
                  <a:pt x="2289454" y="658152"/>
                </a:lnTo>
                <a:lnTo>
                  <a:pt x="2297607" y="646049"/>
                </a:lnTo>
                <a:lnTo>
                  <a:pt x="2300605" y="631190"/>
                </a:lnTo>
                <a:close/>
              </a:path>
              <a:path w="5041265" h="1279525">
                <a:moveTo>
                  <a:pt x="2571877" y="627126"/>
                </a:moveTo>
                <a:lnTo>
                  <a:pt x="2568879" y="612279"/>
                </a:lnTo>
                <a:lnTo>
                  <a:pt x="2560726" y="600176"/>
                </a:lnTo>
                <a:lnTo>
                  <a:pt x="2548623" y="592023"/>
                </a:lnTo>
                <a:lnTo>
                  <a:pt x="2543302" y="590943"/>
                </a:lnTo>
                <a:lnTo>
                  <a:pt x="2543302" y="589026"/>
                </a:lnTo>
                <a:lnTo>
                  <a:pt x="2543302" y="221234"/>
                </a:lnTo>
                <a:lnTo>
                  <a:pt x="2524252" y="221234"/>
                </a:lnTo>
                <a:lnTo>
                  <a:pt x="2524252" y="590943"/>
                </a:lnTo>
                <a:lnTo>
                  <a:pt x="2518918" y="592023"/>
                </a:lnTo>
                <a:lnTo>
                  <a:pt x="2506815" y="600176"/>
                </a:lnTo>
                <a:lnTo>
                  <a:pt x="2498661" y="612279"/>
                </a:lnTo>
                <a:lnTo>
                  <a:pt x="2495677" y="627126"/>
                </a:lnTo>
                <a:lnTo>
                  <a:pt x="2498661" y="641921"/>
                </a:lnTo>
                <a:lnTo>
                  <a:pt x="2506815" y="654024"/>
                </a:lnTo>
                <a:lnTo>
                  <a:pt x="2518918" y="662190"/>
                </a:lnTo>
                <a:lnTo>
                  <a:pt x="2533777" y="665187"/>
                </a:lnTo>
                <a:lnTo>
                  <a:pt x="2548623" y="662190"/>
                </a:lnTo>
                <a:lnTo>
                  <a:pt x="2560726" y="654024"/>
                </a:lnTo>
                <a:lnTo>
                  <a:pt x="2568879" y="641921"/>
                </a:lnTo>
                <a:lnTo>
                  <a:pt x="2571877" y="627126"/>
                </a:lnTo>
                <a:close/>
              </a:path>
              <a:path w="5041265" h="1279525">
                <a:moveTo>
                  <a:pt x="2843149" y="637286"/>
                </a:moveTo>
                <a:lnTo>
                  <a:pt x="2840151" y="622439"/>
                </a:lnTo>
                <a:lnTo>
                  <a:pt x="2831998" y="610336"/>
                </a:lnTo>
                <a:lnTo>
                  <a:pt x="2819895" y="602183"/>
                </a:lnTo>
                <a:lnTo>
                  <a:pt x="2805049" y="599186"/>
                </a:lnTo>
                <a:lnTo>
                  <a:pt x="2790190" y="602183"/>
                </a:lnTo>
                <a:lnTo>
                  <a:pt x="2778087" y="610336"/>
                </a:lnTo>
                <a:lnTo>
                  <a:pt x="2769933" y="622439"/>
                </a:lnTo>
                <a:lnTo>
                  <a:pt x="2766949" y="637286"/>
                </a:lnTo>
                <a:lnTo>
                  <a:pt x="2769933" y="652145"/>
                </a:lnTo>
                <a:lnTo>
                  <a:pt x="2778087" y="664248"/>
                </a:lnTo>
                <a:lnTo>
                  <a:pt x="2790190" y="672401"/>
                </a:lnTo>
                <a:lnTo>
                  <a:pt x="2795524" y="673481"/>
                </a:lnTo>
                <a:lnTo>
                  <a:pt x="2795524" y="1040396"/>
                </a:lnTo>
                <a:lnTo>
                  <a:pt x="2814574" y="1040396"/>
                </a:lnTo>
                <a:lnTo>
                  <a:pt x="2814574" y="675386"/>
                </a:lnTo>
                <a:lnTo>
                  <a:pt x="2814574" y="673481"/>
                </a:lnTo>
                <a:lnTo>
                  <a:pt x="2819895" y="672401"/>
                </a:lnTo>
                <a:lnTo>
                  <a:pt x="2831998" y="664248"/>
                </a:lnTo>
                <a:lnTo>
                  <a:pt x="2840151" y="652145"/>
                </a:lnTo>
                <a:lnTo>
                  <a:pt x="2843149" y="637286"/>
                </a:lnTo>
                <a:close/>
              </a:path>
              <a:path w="5041265" h="1279525">
                <a:moveTo>
                  <a:pt x="3115945" y="618998"/>
                </a:moveTo>
                <a:lnTo>
                  <a:pt x="3112947" y="604151"/>
                </a:lnTo>
                <a:lnTo>
                  <a:pt x="3104794" y="592048"/>
                </a:lnTo>
                <a:lnTo>
                  <a:pt x="3092691" y="583895"/>
                </a:lnTo>
                <a:lnTo>
                  <a:pt x="3087370" y="582815"/>
                </a:lnTo>
                <a:lnTo>
                  <a:pt x="3087370" y="580898"/>
                </a:lnTo>
                <a:lnTo>
                  <a:pt x="3087370" y="161798"/>
                </a:lnTo>
                <a:lnTo>
                  <a:pt x="3068320" y="161798"/>
                </a:lnTo>
                <a:lnTo>
                  <a:pt x="3068320" y="582815"/>
                </a:lnTo>
                <a:lnTo>
                  <a:pt x="3062986" y="583895"/>
                </a:lnTo>
                <a:lnTo>
                  <a:pt x="3050883" y="592048"/>
                </a:lnTo>
                <a:lnTo>
                  <a:pt x="3042729" y="604151"/>
                </a:lnTo>
                <a:lnTo>
                  <a:pt x="3039745" y="618998"/>
                </a:lnTo>
                <a:lnTo>
                  <a:pt x="3042729" y="633857"/>
                </a:lnTo>
                <a:lnTo>
                  <a:pt x="3050883" y="645960"/>
                </a:lnTo>
                <a:lnTo>
                  <a:pt x="3062986" y="654113"/>
                </a:lnTo>
                <a:lnTo>
                  <a:pt x="3077845" y="657098"/>
                </a:lnTo>
                <a:lnTo>
                  <a:pt x="3092691" y="654113"/>
                </a:lnTo>
                <a:lnTo>
                  <a:pt x="3104794" y="645960"/>
                </a:lnTo>
                <a:lnTo>
                  <a:pt x="3112947" y="633857"/>
                </a:lnTo>
                <a:lnTo>
                  <a:pt x="3115945" y="618998"/>
                </a:lnTo>
                <a:close/>
              </a:path>
              <a:path w="5041265" h="1279525">
                <a:moveTo>
                  <a:pt x="3379597" y="641858"/>
                </a:moveTo>
                <a:lnTo>
                  <a:pt x="3376599" y="627011"/>
                </a:lnTo>
                <a:lnTo>
                  <a:pt x="3368446" y="614908"/>
                </a:lnTo>
                <a:lnTo>
                  <a:pt x="3356343" y="606755"/>
                </a:lnTo>
                <a:lnTo>
                  <a:pt x="3341497" y="603758"/>
                </a:lnTo>
                <a:lnTo>
                  <a:pt x="3326638" y="606755"/>
                </a:lnTo>
                <a:lnTo>
                  <a:pt x="3314535" y="614908"/>
                </a:lnTo>
                <a:lnTo>
                  <a:pt x="3306381" y="627011"/>
                </a:lnTo>
                <a:lnTo>
                  <a:pt x="3303397" y="641858"/>
                </a:lnTo>
                <a:lnTo>
                  <a:pt x="3306381" y="656717"/>
                </a:lnTo>
                <a:lnTo>
                  <a:pt x="3314535" y="668820"/>
                </a:lnTo>
                <a:lnTo>
                  <a:pt x="3326638" y="676973"/>
                </a:lnTo>
                <a:lnTo>
                  <a:pt x="3331972" y="678053"/>
                </a:lnTo>
                <a:lnTo>
                  <a:pt x="3331972" y="1044968"/>
                </a:lnTo>
                <a:lnTo>
                  <a:pt x="3351022" y="1044968"/>
                </a:lnTo>
                <a:lnTo>
                  <a:pt x="3351022" y="679958"/>
                </a:lnTo>
                <a:lnTo>
                  <a:pt x="3351022" y="678053"/>
                </a:lnTo>
                <a:lnTo>
                  <a:pt x="3356343" y="676973"/>
                </a:lnTo>
                <a:lnTo>
                  <a:pt x="3368446" y="668820"/>
                </a:lnTo>
                <a:lnTo>
                  <a:pt x="3376599" y="656717"/>
                </a:lnTo>
                <a:lnTo>
                  <a:pt x="3379597" y="641858"/>
                </a:lnTo>
                <a:close/>
              </a:path>
              <a:path w="5041265" h="1279525">
                <a:moveTo>
                  <a:pt x="3631057" y="631698"/>
                </a:moveTo>
                <a:lnTo>
                  <a:pt x="3628059" y="616851"/>
                </a:lnTo>
                <a:lnTo>
                  <a:pt x="3619906" y="604748"/>
                </a:lnTo>
                <a:lnTo>
                  <a:pt x="3607803" y="596595"/>
                </a:lnTo>
                <a:lnTo>
                  <a:pt x="3602482" y="595515"/>
                </a:lnTo>
                <a:lnTo>
                  <a:pt x="3602482" y="593598"/>
                </a:lnTo>
                <a:lnTo>
                  <a:pt x="3602482" y="225806"/>
                </a:lnTo>
                <a:lnTo>
                  <a:pt x="3583432" y="225806"/>
                </a:lnTo>
                <a:lnTo>
                  <a:pt x="3583432" y="595515"/>
                </a:lnTo>
                <a:lnTo>
                  <a:pt x="3578098" y="596595"/>
                </a:lnTo>
                <a:lnTo>
                  <a:pt x="3565995" y="604748"/>
                </a:lnTo>
                <a:lnTo>
                  <a:pt x="3557841" y="616851"/>
                </a:lnTo>
                <a:lnTo>
                  <a:pt x="3554857" y="631698"/>
                </a:lnTo>
                <a:lnTo>
                  <a:pt x="3557841" y="646493"/>
                </a:lnTo>
                <a:lnTo>
                  <a:pt x="3565995" y="658596"/>
                </a:lnTo>
                <a:lnTo>
                  <a:pt x="3578098" y="666762"/>
                </a:lnTo>
                <a:lnTo>
                  <a:pt x="3592957" y="669759"/>
                </a:lnTo>
                <a:lnTo>
                  <a:pt x="3607803" y="666762"/>
                </a:lnTo>
                <a:lnTo>
                  <a:pt x="3619906" y="658596"/>
                </a:lnTo>
                <a:lnTo>
                  <a:pt x="3628059" y="646493"/>
                </a:lnTo>
                <a:lnTo>
                  <a:pt x="3631057" y="631698"/>
                </a:lnTo>
                <a:close/>
              </a:path>
              <a:path w="5041265" h="1279525">
                <a:moveTo>
                  <a:pt x="3902329" y="651002"/>
                </a:moveTo>
                <a:lnTo>
                  <a:pt x="3899331" y="636155"/>
                </a:lnTo>
                <a:lnTo>
                  <a:pt x="3891178" y="624052"/>
                </a:lnTo>
                <a:lnTo>
                  <a:pt x="3879075" y="615899"/>
                </a:lnTo>
                <a:lnTo>
                  <a:pt x="3864229" y="612902"/>
                </a:lnTo>
                <a:lnTo>
                  <a:pt x="3849370" y="615899"/>
                </a:lnTo>
                <a:lnTo>
                  <a:pt x="3837267" y="624052"/>
                </a:lnTo>
                <a:lnTo>
                  <a:pt x="3829113" y="636155"/>
                </a:lnTo>
                <a:lnTo>
                  <a:pt x="3826129" y="651002"/>
                </a:lnTo>
                <a:lnTo>
                  <a:pt x="3829113" y="665835"/>
                </a:lnTo>
                <a:lnTo>
                  <a:pt x="3837267" y="677951"/>
                </a:lnTo>
                <a:lnTo>
                  <a:pt x="3849370" y="686117"/>
                </a:lnTo>
                <a:lnTo>
                  <a:pt x="3854704" y="687184"/>
                </a:lnTo>
                <a:lnTo>
                  <a:pt x="3854704" y="1279410"/>
                </a:lnTo>
                <a:lnTo>
                  <a:pt x="3873754" y="1279410"/>
                </a:lnTo>
                <a:lnTo>
                  <a:pt x="3873754" y="689102"/>
                </a:lnTo>
                <a:lnTo>
                  <a:pt x="3873754" y="687184"/>
                </a:lnTo>
                <a:lnTo>
                  <a:pt x="3879075" y="686117"/>
                </a:lnTo>
                <a:lnTo>
                  <a:pt x="3891178" y="677951"/>
                </a:lnTo>
                <a:lnTo>
                  <a:pt x="3899331" y="665835"/>
                </a:lnTo>
                <a:lnTo>
                  <a:pt x="3902329" y="651002"/>
                </a:lnTo>
                <a:close/>
              </a:path>
              <a:path w="5041265" h="1279525">
                <a:moveTo>
                  <a:pt x="4156837" y="645414"/>
                </a:moveTo>
                <a:lnTo>
                  <a:pt x="4153839" y="630567"/>
                </a:lnTo>
                <a:lnTo>
                  <a:pt x="4145686" y="618464"/>
                </a:lnTo>
                <a:lnTo>
                  <a:pt x="4133583" y="610311"/>
                </a:lnTo>
                <a:lnTo>
                  <a:pt x="4128262" y="609231"/>
                </a:lnTo>
                <a:lnTo>
                  <a:pt x="4128262" y="607314"/>
                </a:lnTo>
                <a:lnTo>
                  <a:pt x="4128262" y="239522"/>
                </a:lnTo>
                <a:lnTo>
                  <a:pt x="4109212" y="239522"/>
                </a:lnTo>
                <a:lnTo>
                  <a:pt x="4109212" y="609231"/>
                </a:lnTo>
                <a:lnTo>
                  <a:pt x="4103878" y="610311"/>
                </a:lnTo>
                <a:lnTo>
                  <a:pt x="4091775" y="618464"/>
                </a:lnTo>
                <a:lnTo>
                  <a:pt x="4083621" y="630567"/>
                </a:lnTo>
                <a:lnTo>
                  <a:pt x="4080637" y="645414"/>
                </a:lnTo>
                <a:lnTo>
                  <a:pt x="4083621" y="660234"/>
                </a:lnTo>
                <a:lnTo>
                  <a:pt x="4091775" y="672325"/>
                </a:lnTo>
                <a:lnTo>
                  <a:pt x="4103878" y="680491"/>
                </a:lnTo>
                <a:lnTo>
                  <a:pt x="4118737" y="683475"/>
                </a:lnTo>
                <a:lnTo>
                  <a:pt x="4133583" y="680491"/>
                </a:lnTo>
                <a:lnTo>
                  <a:pt x="4145686" y="672325"/>
                </a:lnTo>
                <a:lnTo>
                  <a:pt x="4153839" y="660234"/>
                </a:lnTo>
                <a:lnTo>
                  <a:pt x="4156837" y="645414"/>
                </a:lnTo>
                <a:close/>
              </a:path>
              <a:path w="5041265" h="1279525">
                <a:moveTo>
                  <a:pt x="5040757" y="655574"/>
                </a:moveTo>
                <a:lnTo>
                  <a:pt x="5037760" y="640727"/>
                </a:lnTo>
                <a:lnTo>
                  <a:pt x="5029606" y="628624"/>
                </a:lnTo>
                <a:lnTo>
                  <a:pt x="5017503" y="620471"/>
                </a:lnTo>
                <a:lnTo>
                  <a:pt x="5002657" y="617474"/>
                </a:lnTo>
                <a:lnTo>
                  <a:pt x="4987798" y="620471"/>
                </a:lnTo>
                <a:lnTo>
                  <a:pt x="4975695" y="628624"/>
                </a:lnTo>
                <a:lnTo>
                  <a:pt x="4967541" y="640727"/>
                </a:lnTo>
                <a:lnTo>
                  <a:pt x="4964557" y="655574"/>
                </a:lnTo>
                <a:lnTo>
                  <a:pt x="4967541" y="670407"/>
                </a:lnTo>
                <a:lnTo>
                  <a:pt x="4975695" y="682523"/>
                </a:lnTo>
                <a:lnTo>
                  <a:pt x="4987798" y="690689"/>
                </a:lnTo>
                <a:lnTo>
                  <a:pt x="4993132" y="691756"/>
                </a:lnTo>
                <a:lnTo>
                  <a:pt x="4993132" y="1058684"/>
                </a:lnTo>
                <a:lnTo>
                  <a:pt x="5012182" y="1058684"/>
                </a:lnTo>
                <a:lnTo>
                  <a:pt x="5012182" y="693674"/>
                </a:lnTo>
                <a:lnTo>
                  <a:pt x="5012182" y="691756"/>
                </a:lnTo>
                <a:lnTo>
                  <a:pt x="5002657" y="693674"/>
                </a:lnTo>
                <a:lnTo>
                  <a:pt x="5012169" y="691756"/>
                </a:lnTo>
                <a:lnTo>
                  <a:pt x="5012182" y="655574"/>
                </a:lnTo>
                <a:lnTo>
                  <a:pt x="5012182" y="691756"/>
                </a:lnTo>
                <a:lnTo>
                  <a:pt x="5017503" y="690689"/>
                </a:lnTo>
                <a:lnTo>
                  <a:pt x="5029606" y="682523"/>
                </a:lnTo>
                <a:lnTo>
                  <a:pt x="5037760" y="670407"/>
                </a:lnTo>
                <a:lnTo>
                  <a:pt x="5040757" y="6555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7037069" y="11942165"/>
            <a:ext cx="46609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Nutrition</a:t>
            </a:r>
            <a:r>
              <a:rPr sz="700" spc="1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35" dirty="0">
                <a:solidFill>
                  <a:schemeClr val="tx1"/>
                </a:solidFill>
                <a:latin typeface="Calibri"/>
                <a:cs typeface="Calibri"/>
              </a:rPr>
              <a:t>in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Animals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6629781" y="10841863"/>
            <a:ext cx="6369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marR="5080" indent="-172720">
              <a:lnSpc>
                <a:spcPct val="104299"/>
              </a:lnSpc>
              <a:spcBef>
                <a:spcPts val="95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Musculoskeletal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system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6362446" y="12024766"/>
            <a:ext cx="59182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Rocks</a:t>
            </a:r>
            <a:r>
              <a:rPr sz="700" spc="5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&amp;</a:t>
            </a:r>
            <a:r>
              <a:rPr sz="700" spc="4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Fossils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6241541" y="10925302"/>
            <a:ext cx="21082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Light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5970270" y="12177471"/>
            <a:ext cx="27114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Forces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5661786" y="10889106"/>
            <a:ext cx="35433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Magnets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5393563" y="11935459"/>
            <a:ext cx="37211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895" marR="5080" indent="-36830">
              <a:lnSpc>
                <a:spcPct val="104299"/>
              </a:lnSpc>
              <a:spcBef>
                <a:spcPts val="95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Digestive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System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5066157" y="10812526"/>
            <a:ext cx="48704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Food</a:t>
            </a:r>
            <a:r>
              <a:rPr sz="700" spc="5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Chains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4864100" y="11934545"/>
            <a:ext cx="3575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25" marR="5080" indent="-35560">
              <a:lnSpc>
                <a:spcPct val="104299"/>
              </a:lnSpc>
              <a:spcBef>
                <a:spcPts val="95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States</a:t>
            </a:r>
            <a:r>
              <a:rPr sz="700" spc="5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 dirty="0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Matter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4629403" y="10898251"/>
            <a:ext cx="26352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Sound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4311522" y="11934545"/>
            <a:ext cx="3949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Electricity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4014342" y="10605007"/>
            <a:ext cx="480059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170" marR="5080" indent="-78105">
              <a:lnSpc>
                <a:spcPct val="104299"/>
              </a:lnSpc>
              <a:spcBef>
                <a:spcPts val="95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Life</a:t>
            </a:r>
            <a:r>
              <a:rPr sz="700" spc="5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Cycle</a:t>
            </a:r>
            <a:r>
              <a:rPr sz="700" spc="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 dirty="0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Animals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3744595" y="12022328"/>
            <a:ext cx="50038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Adolescence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3462273" y="10700131"/>
            <a:ext cx="5048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450" marR="5080" indent="-32384">
              <a:lnSpc>
                <a:spcPct val="104299"/>
              </a:lnSpc>
              <a:spcBef>
                <a:spcPts val="95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Properties</a:t>
            </a:r>
            <a:r>
              <a:rPr sz="700" spc="114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50" dirty="0">
                <a:solidFill>
                  <a:schemeClr val="tx1"/>
                </a:solidFill>
                <a:latin typeface="Calibri"/>
                <a:cs typeface="Calibri"/>
              </a:rPr>
              <a:t>&amp;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Changes</a:t>
            </a:r>
            <a:r>
              <a:rPr sz="700" spc="1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 dirty="0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3524758" y="10924158"/>
            <a:ext cx="380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Materials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3177920" y="11934545"/>
            <a:ext cx="55626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Earth</a:t>
            </a:r>
            <a:r>
              <a:rPr sz="700" spc="6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&amp;</a:t>
            </a:r>
            <a:r>
              <a:rPr sz="700" spc="2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Space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2935985" y="10987785"/>
            <a:ext cx="51943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Classification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7" name="object 137"/>
          <p:cNvSpPr/>
          <p:nvPr/>
        </p:nvSpPr>
        <p:spPr>
          <a:xfrm>
            <a:off x="2859785" y="1146581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2695448" y="12081459"/>
            <a:ext cx="43624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0645" marR="5080" indent="-68580">
              <a:lnSpc>
                <a:spcPct val="104299"/>
              </a:lnSpc>
              <a:spcBef>
                <a:spcPts val="95"/>
              </a:spcBef>
            </a:pP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Circulatory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System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2463164" y="10418191"/>
            <a:ext cx="422909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5244" marR="5080" indent="-43180">
              <a:lnSpc>
                <a:spcPct val="105000"/>
              </a:lnSpc>
              <a:spcBef>
                <a:spcPts val="90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Impacts</a:t>
            </a:r>
            <a:r>
              <a:rPr sz="700" spc="8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 dirty="0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Lifestyle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Choices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2000250" y="12009221"/>
            <a:ext cx="5861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Adaptations</a:t>
            </a:r>
            <a:r>
              <a:rPr sz="700" spc="1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 dirty="0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Animals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7735823" y="4325164"/>
            <a:ext cx="53594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Holistic A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1836294" y="4795702"/>
            <a:ext cx="86045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2715" marR="5080" indent="-120650" algn="l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Potential difference and resistance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2584874" y="4926727"/>
            <a:ext cx="4838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Movement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2785110" y="6131432"/>
            <a:ext cx="476250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635" algn="ctr">
              <a:lnSpc>
                <a:spcPct val="105000"/>
              </a:lnSpc>
              <a:spcBef>
                <a:spcPts val="9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Cells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3122167" y="4580635"/>
            <a:ext cx="37147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209" marR="5080" indent="-17145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Sound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3352291" y="5879338"/>
            <a:ext cx="37719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064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Light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3604005" y="4767833"/>
            <a:ext cx="39878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765" marR="5080" indent="-1270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Energy costs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3741546" y="6097269"/>
            <a:ext cx="65953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3510" marR="5080" indent="-13144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Energy transfer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3863340" y="4496898"/>
            <a:ext cx="81013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0160" algn="ctr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Academy Assessment + Go Green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4184650" y="5894958"/>
            <a:ext cx="608574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Cells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4423774" y="4927248"/>
            <a:ext cx="1199010" cy="1207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500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Cell structure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4861585" y="6068053"/>
            <a:ext cx="531978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Cell transport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5220640" y="5834071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Atomic structure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5488357" y="4810345"/>
            <a:ext cx="585977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223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Periodic table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C5F953-D5DC-7868-7FE2-5ED0B90067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TextBox 155">
            <a:extLst>
              <a:ext uri="{FF2B5EF4-FFF2-40B4-BE49-F238E27FC236}">
                <a16:creationId xmlns:a16="http://schemas.microsoft.com/office/drawing/2014/main" id="{E8835772-5942-6D3D-BCF5-10BC0324E70C}"/>
              </a:ext>
            </a:extLst>
          </p:cNvPr>
          <p:cNvSpPr txBox="1"/>
          <p:nvPr/>
        </p:nvSpPr>
        <p:spPr>
          <a:xfrm>
            <a:off x="226139" y="9551464"/>
            <a:ext cx="1069923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tx1"/>
                </a:solidFill>
                <a:latin typeface="+mn-lt"/>
              </a:rPr>
              <a:t>Earth Structure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6DA1D353-F8D1-AEF3-6877-C898493B0BFA}"/>
              </a:ext>
            </a:extLst>
          </p:cNvPr>
          <p:cNvSpPr txBox="1"/>
          <p:nvPr/>
        </p:nvSpPr>
        <p:spPr>
          <a:xfrm>
            <a:off x="1217879" y="8746967"/>
            <a:ext cx="74500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tx1"/>
                </a:solidFill>
                <a:latin typeface="+mn-lt"/>
              </a:rPr>
              <a:t>Energy costs</a:t>
            </a:r>
          </a:p>
        </p:txBody>
      </p:sp>
      <p:sp>
        <p:nvSpPr>
          <p:cNvPr id="158" name="object 55">
            <a:extLst>
              <a:ext uri="{FF2B5EF4-FFF2-40B4-BE49-F238E27FC236}">
                <a16:creationId xmlns:a16="http://schemas.microsoft.com/office/drawing/2014/main" id="{0B883FC7-FF82-45CE-DF57-59D6EE1338D6}"/>
              </a:ext>
            </a:extLst>
          </p:cNvPr>
          <p:cNvSpPr txBox="1"/>
          <p:nvPr/>
        </p:nvSpPr>
        <p:spPr>
          <a:xfrm>
            <a:off x="5126990" y="10098185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Variation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043D780F-E610-23EC-CFA3-4F7DC8F7311F}"/>
              </a:ext>
            </a:extLst>
          </p:cNvPr>
          <p:cNvSpPr txBox="1"/>
          <p:nvPr/>
        </p:nvSpPr>
        <p:spPr>
          <a:xfrm>
            <a:off x="6011099" y="9827892"/>
            <a:ext cx="78816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Acids and alkalis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4" name="object 77">
            <a:extLst>
              <a:ext uri="{FF2B5EF4-FFF2-40B4-BE49-F238E27FC236}">
                <a16:creationId xmlns:a16="http://schemas.microsoft.com/office/drawing/2014/main" id="{D0C901B1-77FE-9872-47DC-30CEF888906C}"/>
              </a:ext>
            </a:extLst>
          </p:cNvPr>
          <p:cNvSpPr txBox="1"/>
          <p:nvPr/>
        </p:nvSpPr>
        <p:spPr>
          <a:xfrm>
            <a:off x="3243770" y="6658719"/>
            <a:ext cx="1060384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Holistic B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5" name="object 73">
            <a:extLst>
              <a:ext uri="{FF2B5EF4-FFF2-40B4-BE49-F238E27FC236}">
                <a16:creationId xmlns:a16="http://schemas.microsoft.com/office/drawing/2014/main" id="{1417479E-09E3-27D1-5D5D-50D19BD2B420}"/>
              </a:ext>
            </a:extLst>
          </p:cNvPr>
          <p:cNvSpPr txBox="1"/>
          <p:nvPr/>
        </p:nvSpPr>
        <p:spPr>
          <a:xfrm>
            <a:off x="4518415" y="6862986"/>
            <a:ext cx="875170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Wave effects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7" name="object 65">
            <a:extLst>
              <a:ext uri="{FF2B5EF4-FFF2-40B4-BE49-F238E27FC236}">
                <a16:creationId xmlns:a16="http://schemas.microsoft.com/office/drawing/2014/main" id="{096297C6-80C7-C920-2989-7B659D0D6B5A}"/>
              </a:ext>
            </a:extLst>
          </p:cNvPr>
          <p:cNvSpPr txBox="1"/>
          <p:nvPr/>
        </p:nvSpPr>
        <p:spPr>
          <a:xfrm>
            <a:off x="7773245" y="6758631"/>
            <a:ext cx="80543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Magnetism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8" name="object 64">
            <a:extLst>
              <a:ext uri="{FF2B5EF4-FFF2-40B4-BE49-F238E27FC236}">
                <a16:creationId xmlns:a16="http://schemas.microsoft.com/office/drawing/2014/main" id="{16B6BFC9-504F-AAD6-A050-A7CB3975ED6C}"/>
              </a:ext>
            </a:extLst>
          </p:cNvPr>
          <p:cNvSpPr txBox="1"/>
          <p:nvPr/>
        </p:nvSpPr>
        <p:spPr>
          <a:xfrm>
            <a:off x="8398255" y="6948699"/>
            <a:ext cx="53327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Y7 Reconnection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9" name="object 91">
            <a:extLst>
              <a:ext uri="{FF2B5EF4-FFF2-40B4-BE49-F238E27FC236}">
                <a16:creationId xmlns:a16="http://schemas.microsoft.com/office/drawing/2014/main" id="{40789117-AC40-DC30-D49B-E1382EFC3F38}"/>
              </a:ext>
            </a:extLst>
          </p:cNvPr>
          <p:cNvSpPr txBox="1"/>
          <p:nvPr/>
        </p:nvSpPr>
        <p:spPr>
          <a:xfrm>
            <a:off x="1385594" y="5934565"/>
            <a:ext cx="98130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Type of reactions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30" name="object 91">
            <a:extLst>
              <a:ext uri="{FF2B5EF4-FFF2-40B4-BE49-F238E27FC236}">
                <a16:creationId xmlns:a16="http://schemas.microsoft.com/office/drawing/2014/main" id="{BC4982C7-4748-72C7-BF38-B91E25EA578D}"/>
              </a:ext>
            </a:extLst>
          </p:cNvPr>
          <p:cNvSpPr txBox="1"/>
          <p:nvPr/>
        </p:nvSpPr>
        <p:spPr>
          <a:xfrm>
            <a:off x="521028" y="5097413"/>
            <a:ext cx="98130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Chemical energy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31" name="object 33">
            <a:extLst>
              <a:ext uri="{FF2B5EF4-FFF2-40B4-BE49-F238E27FC236}">
                <a16:creationId xmlns:a16="http://schemas.microsoft.com/office/drawing/2014/main" id="{CBFBE792-E227-0001-FFB9-6B4967214B28}"/>
              </a:ext>
            </a:extLst>
          </p:cNvPr>
          <p:cNvSpPr txBox="1"/>
          <p:nvPr/>
        </p:nvSpPr>
        <p:spPr>
          <a:xfrm>
            <a:off x="5630841" y="2753891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Forces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7" name="object 118">
            <a:extLst>
              <a:ext uri="{FF2B5EF4-FFF2-40B4-BE49-F238E27FC236}">
                <a16:creationId xmlns:a16="http://schemas.microsoft.com/office/drawing/2014/main" id="{728299E9-6861-B719-F555-3E48F2FCB663}"/>
              </a:ext>
            </a:extLst>
          </p:cNvPr>
          <p:cNvSpPr txBox="1"/>
          <p:nvPr/>
        </p:nvSpPr>
        <p:spPr>
          <a:xfrm>
            <a:off x="1918882" y="3837383"/>
            <a:ext cx="923878" cy="1207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145" marR="5080" indent="-5080">
              <a:lnSpc>
                <a:spcPct val="104500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Using resources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8" name="object 112">
            <a:extLst>
              <a:ext uri="{FF2B5EF4-FFF2-40B4-BE49-F238E27FC236}">
                <a16:creationId xmlns:a16="http://schemas.microsoft.com/office/drawing/2014/main" id="{DE796932-2E20-E330-0E8C-9367E0D4CEF9}"/>
              </a:ext>
            </a:extLst>
          </p:cNvPr>
          <p:cNvSpPr txBox="1"/>
          <p:nvPr/>
        </p:nvSpPr>
        <p:spPr>
          <a:xfrm>
            <a:off x="1573419" y="4442375"/>
            <a:ext cx="45021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PPE2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3" name="object 112">
            <a:extLst>
              <a:ext uri="{FF2B5EF4-FFF2-40B4-BE49-F238E27FC236}">
                <a16:creationId xmlns:a16="http://schemas.microsoft.com/office/drawing/2014/main" id="{A8E3DCD0-5729-2D81-2A78-C2F59C992655}"/>
              </a:ext>
            </a:extLst>
          </p:cNvPr>
          <p:cNvSpPr txBox="1"/>
          <p:nvPr/>
        </p:nvSpPr>
        <p:spPr>
          <a:xfrm>
            <a:off x="1931056" y="2560299"/>
            <a:ext cx="705428" cy="23198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PPE2 + Go Green week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2" name="object 39">
            <a:extLst>
              <a:ext uri="{FF2B5EF4-FFF2-40B4-BE49-F238E27FC236}">
                <a16:creationId xmlns:a16="http://schemas.microsoft.com/office/drawing/2014/main" id="{8FA1705A-8910-C491-D3AF-D8BB93BD9502}"/>
              </a:ext>
            </a:extLst>
          </p:cNvPr>
          <p:cNvSpPr txBox="1"/>
          <p:nvPr/>
        </p:nvSpPr>
        <p:spPr>
          <a:xfrm>
            <a:off x="1405085" y="4165344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GCSE</a:t>
            </a:r>
            <a:r>
              <a:rPr sz="700" spc="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spc="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4" name="object 96">
            <a:extLst>
              <a:ext uri="{FF2B5EF4-FFF2-40B4-BE49-F238E27FC236}">
                <a16:creationId xmlns:a16="http://schemas.microsoft.com/office/drawing/2014/main" id="{79380402-D1E0-5839-689C-E9EE1E9502EA}"/>
              </a:ext>
            </a:extLst>
          </p:cNvPr>
          <p:cNvSpPr txBox="1"/>
          <p:nvPr/>
        </p:nvSpPr>
        <p:spPr>
          <a:xfrm>
            <a:off x="5778528" y="6111911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Bioenergetics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7" name="object 96">
            <a:extLst>
              <a:ext uri="{FF2B5EF4-FFF2-40B4-BE49-F238E27FC236}">
                <a16:creationId xmlns:a16="http://schemas.microsoft.com/office/drawing/2014/main" id="{3605A830-2C0B-EA80-FFD7-CAB2F2DE4A86}"/>
              </a:ext>
            </a:extLst>
          </p:cNvPr>
          <p:cNvSpPr txBox="1"/>
          <p:nvPr/>
        </p:nvSpPr>
        <p:spPr>
          <a:xfrm>
            <a:off x="7194765" y="4854064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Electricity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9" name="object 96">
            <a:extLst>
              <a:ext uri="{FF2B5EF4-FFF2-40B4-BE49-F238E27FC236}">
                <a16:creationId xmlns:a16="http://schemas.microsoft.com/office/drawing/2014/main" id="{59C2328E-586E-94F6-6971-BE5DE4B70AA3}"/>
              </a:ext>
            </a:extLst>
          </p:cNvPr>
          <p:cNvSpPr txBox="1"/>
          <p:nvPr/>
        </p:nvSpPr>
        <p:spPr>
          <a:xfrm>
            <a:off x="3687757" y="2659796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Electricity(R)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3" name="object 33">
            <a:extLst>
              <a:ext uri="{FF2B5EF4-FFF2-40B4-BE49-F238E27FC236}">
                <a16:creationId xmlns:a16="http://schemas.microsoft.com/office/drawing/2014/main" id="{C29A90B0-0E7C-7521-AE26-CB9C0AF1A491}"/>
              </a:ext>
            </a:extLst>
          </p:cNvPr>
          <p:cNvSpPr txBox="1"/>
          <p:nvPr/>
        </p:nvSpPr>
        <p:spPr>
          <a:xfrm>
            <a:off x="4036759" y="2920592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Ecology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311</Words>
  <Application>Microsoft Office PowerPoint</Application>
  <PresentationFormat>A3 Paper (297x420 mm)</PresentationFormat>
  <Paragraphs>131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E Asumang</cp:lastModifiedBy>
  <cp:revision>3</cp:revision>
  <dcterms:created xsi:type="dcterms:W3CDTF">2024-07-08T11:18:12Z</dcterms:created>
  <dcterms:modified xsi:type="dcterms:W3CDTF">2025-06-25T10:36:21Z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2023-11-21T00:00:00Z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2024-07-08T00:00:00Z</vt:filetime>
  </property>
  <property fmtid="{D5CDD505-2E9C-101B-9397-08002B2CF9AE}" pid="5" name="MSIP_Label_71dda7c5-96ca-48e3-9e3a-5c391aea2853_ActionId">
    <vt:lpwstr>db1ff036-15f8-4c49-95f8-b44aaa91294a</vt:lpwstr>
  </property>
  <property fmtid="{D5CDD505-2E9C-101B-9397-08002B2CF9AE}" pid="6" name="MSIP_Label_71dda7c5-96ca-48e3-9e3a-5c391aea2853_Application">
    <vt:lpwstr>Microsoft Azure Information Protection</vt:lpwstr>
  </property>
  <property fmtid="{D5CDD505-2E9C-101B-9397-08002B2CF9AE}" pid="7" name="MSIP_Label_71dda7c5-96ca-48e3-9e3a-5c391aea2853_Enabled">
    <vt:lpwstr>True</vt:lpwstr>
  </property>
  <property fmtid="{D5CDD505-2E9C-101B-9397-08002B2CF9AE}" pid="8" name="MSIP_Label_71dda7c5-96ca-48e3-9e3a-5c391aea2853_Extended_MSFT_Method">
    <vt:lpwstr>Automatic</vt:lpwstr>
  </property>
  <property fmtid="{D5CDD505-2E9C-101B-9397-08002B2CF9AE}" pid="9" name="MSIP_Label_71dda7c5-96ca-48e3-9e3a-5c391aea2853_Name">
    <vt:lpwstr>General</vt:lpwstr>
  </property>
  <property fmtid="{D5CDD505-2E9C-101B-9397-08002B2CF9AE}" pid="10" name="MSIP_Label_71dda7c5-96ca-48e3-9e3a-5c391aea2853_Owner">
    <vt:lpwstr>npatel@westonfavellacademy.org</vt:lpwstr>
  </property>
  <property fmtid="{D5CDD505-2E9C-101B-9397-08002B2CF9AE}" pid="11" name="MSIP_Label_71dda7c5-96ca-48e3-9e3a-5c391aea2853_SetDate">
    <vt:lpwstr>2021-08-17T19:09:07.6720190Z</vt:lpwstr>
  </property>
  <property fmtid="{D5CDD505-2E9C-101B-9397-08002B2CF9AE}" pid="12" name="MSIP_Label_71dda7c5-96ca-48e3-9e3a-5c391aea2853_SiteId">
    <vt:lpwstr>a091745a-b7d8-4d7a-b2a6-1359053d4510</vt:lpwstr>
  </property>
  <property fmtid="{D5CDD505-2E9C-101B-9397-08002B2CF9AE}" pid="13" name="Producer">
    <vt:lpwstr>Microsoft® PowerPoint® for Microsoft 365</vt:lpwstr>
  </property>
</Properties>
</file>