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0B6AA8-8F14-4C34-BFF0-52A9D3671ACB}" v="13" dt="2025-01-13T12:30:22.2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4E124-6E53-E61E-2673-5DA768BF18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171755-5FD7-79D0-2929-D8307EAA32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66EC87-7754-1182-F0F7-9EBAB9048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A011-E90B-4173-AC14-62B44251AB8C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EBD480-F439-5320-A8F9-B4970EF5E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2ADB85-9A27-B4D2-8069-550028BEF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D2FB9-ACE0-49FD-9664-0F990F3B8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6C3C8-0B91-74E3-8368-A8C1900D1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D08085-1C40-C1A3-B53E-EB2165EB53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8FF44-7A98-9C24-7FF7-A0375952C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A011-E90B-4173-AC14-62B44251AB8C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9F8302-3F71-2EA3-3C56-18E27DC2D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EB46D9-8C6B-58F5-4B23-4E5F089C5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D2FB9-ACE0-49FD-9664-0F990F3B8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498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90F5D-81FC-9368-1FE7-8F1F123AE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92D77C-2E19-FC02-3341-7E709384F2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8DBA45-6431-5E91-8ED2-6B74457C2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A011-E90B-4173-AC14-62B44251AB8C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D3113B-5CC5-473A-3B90-9C85F477E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E15C4-F939-0394-29D1-FBAF7D424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D2FB9-ACE0-49FD-9664-0F990F3B8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70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4200E-BDEF-9AEC-D5A7-5A7E21FC1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B8D03-295E-5C2F-1C98-1CA8D55AAD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0BF1CD-5669-DC31-ABCD-00A1743C36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7397E1-A6F5-EE83-1786-147036DDD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A011-E90B-4173-AC14-62B44251AB8C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FD4699-81EF-D808-B3D7-626EC5D1F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3A144-D1FA-5747-3F63-FBD8104B4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D2FB9-ACE0-49FD-9664-0F990F3B8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73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90232-CDF4-BF28-4E5E-CA35C97E5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3B9ADF-736E-6E60-CA4D-DD0179B1F1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0CB30A-41A4-A2A3-48AE-6DB7ABEA43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6E6DCF-8AA0-0368-5BC3-1A1B4C4BEB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A8D995-B4EE-CBB1-599A-54E2CC09ED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AF04AF-8617-27BB-5E45-65BECB724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A011-E90B-4173-AC14-62B44251AB8C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592F16-058D-9CD6-4ACD-DA6E57878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DB4A59-7881-F191-3F50-35FDEA897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D2FB9-ACE0-49FD-9664-0F990F3B8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803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60C92-85D6-6DB5-69AA-2B622DE5B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13F725-4145-E56B-DAEB-BEE0E8834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A011-E90B-4173-AC14-62B44251AB8C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39F292-16BA-BA9A-B2D7-9CE86CBE5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75FE7C-FCCB-FBD5-4923-AD284F31A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D2FB9-ACE0-49FD-9664-0F990F3B8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02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895BD4-4BE8-7865-E1CA-DB7509239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A011-E90B-4173-AC14-62B44251AB8C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DDD753-BF70-0FDF-1F86-75F256C7D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EF8E8D-CFAC-EFC1-CC12-477352678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D2FB9-ACE0-49FD-9664-0F990F3B8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028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39A51D-8CD3-CA2D-8F84-632E803BC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6C0A4E-7BFF-BA6C-D081-A1EDB3F82F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26029B-1CBF-D12E-62BE-F676E8DC82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7FBDA3-9BF4-33F4-F4E3-7DD53418B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A011-E90B-4173-AC14-62B44251AB8C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6A1D08-A74D-57DB-BDCE-D379BF793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0279BE-B9D9-8358-6AD4-724E74857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D2FB9-ACE0-49FD-9664-0F990F3B8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806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5098D-792C-F696-72D7-689B0FF2D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179B08-113E-8522-D3B7-47DFB3993B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617F6C-D7BE-65BC-B449-A1EAEB445C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AB9DB8-65B6-B396-7C84-CCE413E97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A011-E90B-4173-AC14-62B44251AB8C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98FD73-77F9-D2E9-C222-9CB6040A6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E49A75-CB0C-E0E3-03D3-81B682A67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D2FB9-ACE0-49FD-9664-0F990F3B8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663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4E0BE-BCE8-7706-DA88-87B15723A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DF1E14-65ED-C787-7D63-3F590C718D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DC9EBD-8216-0562-C72F-9F9F222EE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A011-E90B-4173-AC14-62B44251AB8C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E09E8-6C1A-CD9A-F247-84885CC2F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924EDA-76D4-CB65-418C-A5AA0038D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D2FB9-ACE0-49FD-9664-0F990F3B8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893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010DC6-8763-8A6C-B929-1467DE31A2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07DE19-A548-B703-6E33-494F4FC535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EB6F3-B7C1-82D9-AF70-8935BB2FE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1A011-E90B-4173-AC14-62B44251AB8C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7B5C34-D0F7-5FFE-D21D-111B3D58A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2E30B-C0ED-7949-273B-5CDD7B937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D2FB9-ACE0-49FD-9664-0F990F3B80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050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0BF6A-E7AD-1668-D69E-ACCBAB7B3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F5B140-A14C-B667-7148-436780C3F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6EE499-0206-FDFD-074B-8A3EEE05F8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1A011-E90B-4173-AC14-62B44251AB8C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A254B-743B-CBA3-034A-E316343BC4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CB652D-47D9-110B-3979-9D4A17981E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D2FB9-ACE0-49FD-9664-0F990F3B80E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70EEE1-F7E7-5563-6A0C-F2AA575C1DE4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90500" y="1905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924D92-EC55-C434-62E1-3C20946F965A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65151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472988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50" Type="http://schemas.openxmlformats.org/officeDocument/2006/relationships/image" Target="../media/image49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41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53" Type="http://schemas.openxmlformats.org/officeDocument/2006/relationships/image" Target="../media/image52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49" Type="http://schemas.openxmlformats.org/officeDocument/2006/relationships/image" Target="../media/image48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52" Type="http://schemas.openxmlformats.org/officeDocument/2006/relationships/image" Target="../media/image51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43" Type="http://schemas.openxmlformats.org/officeDocument/2006/relationships/image" Target="../media/image42.png"/><Relationship Id="rId48" Type="http://schemas.openxmlformats.org/officeDocument/2006/relationships/image" Target="../media/image47.png"/><Relationship Id="rId8" Type="http://schemas.openxmlformats.org/officeDocument/2006/relationships/image" Target="../media/image7.png"/><Relationship Id="rId51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AB9E42B-AF8C-9B79-43BD-637D08859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716" y="661342"/>
            <a:ext cx="1177530" cy="4770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E1F9EE-65FA-B1EE-4483-D00F463A80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529" y="1286836"/>
            <a:ext cx="951058" cy="7188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B4CB5C-469C-46C8-EBAF-B7D3354ED030}"/>
              </a:ext>
            </a:extLst>
          </p:cNvPr>
          <p:cNvSpPr txBox="1"/>
          <p:nvPr/>
        </p:nvSpPr>
        <p:spPr>
          <a:xfrm>
            <a:off x="-85316" y="-25153"/>
            <a:ext cx="12713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7030A0"/>
                </a:solidFill>
                <a:latin typeface="Impact" panose="020B0806030902050204" pitchFamily="34" charset="0"/>
              </a:rPr>
              <a:t> </a:t>
            </a:r>
            <a:r>
              <a:rPr lang="en-GB" sz="2800" dirty="0">
                <a:solidFill>
                  <a:srgbClr val="7030A0"/>
                </a:solidFill>
              </a:rPr>
              <a:t>The Kingswood Secondary Academy Careers Fair,  2.30 – 6pm, 22</a:t>
            </a:r>
            <a:r>
              <a:rPr lang="en-GB" sz="2800" baseline="30000" dirty="0">
                <a:solidFill>
                  <a:srgbClr val="7030A0"/>
                </a:solidFill>
              </a:rPr>
              <a:t>nd </a:t>
            </a:r>
            <a:r>
              <a:rPr lang="en-GB" sz="2800" dirty="0">
                <a:solidFill>
                  <a:srgbClr val="7030A0"/>
                </a:solidFill>
              </a:rPr>
              <a:t>January 2025 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5D798C5-F1D0-FC89-6742-DEBAAE3FE4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8822" y="2107369"/>
            <a:ext cx="2565658" cy="14367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10CC5CD-33D2-E8E1-FF59-F922023142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12367" y="498460"/>
            <a:ext cx="888971" cy="8889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AF5A05C-7BB5-ADD5-DD9E-389323854B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24626" y="600350"/>
            <a:ext cx="1518022" cy="62634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8E87760-B854-56AA-EE46-D60FEEC85A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82957" y="1692504"/>
            <a:ext cx="714182" cy="86416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59029F7-7BBB-6193-8908-72C0562BF82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23623" r="5228" b="24389"/>
          <a:stretch/>
        </p:blipFill>
        <p:spPr>
          <a:xfrm>
            <a:off x="7983385" y="600351"/>
            <a:ext cx="2333634" cy="67527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7129305-EBA8-0C20-8CBB-8D83181B2D2D}"/>
              </a:ext>
            </a:extLst>
          </p:cNvPr>
          <p:cNvSpPr txBox="1"/>
          <p:nvPr/>
        </p:nvSpPr>
        <p:spPr>
          <a:xfrm>
            <a:off x="1925846" y="6010230"/>
            <a:ext cx="2535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50"/>
                </a:solidFill>
              </a:rPr>
              <a:t> </a:t>
            </a:r>
          </a:p>
          <a:p>
            <a:pPr algn="ctr"/>
            <a:endParaRPr lang="en-GB" sz="2400" b="1" dirty="0">
              <a:solidFill>
                <a:srgbClr val="00B050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430A3FC-04B9-610B-9A32-F4A56EE67F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26242" y="715301"/>
            <a:ext cx="1263368" cy="39445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BC7574F-94BC-E05D-9E04-534BC815605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064558" y="4474333"/>
            <a:ext cx="1058044" cy="123608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9FEE8D2-4F64-44CB-03DB-FC6A8797B3F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91" y="2522161"/>
            <a:ext cx="2137405" cy="14353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7712C9F-FCDB-AEA2-C493-98AB3F7DED5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21113" y="3708827"/>
            <a:ext cx="1430484" cy="95192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471C061-DFB9-340D-01CB-BA3D82FB08A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88857" y="3290754"/>
            <a:ext cx="2165195" cy="86607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829B483-E8CB-2BBC-AB5B-6E6D5B3FC15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82339" y="2621176"/>
            <a:ext cx="1604371" cy="68758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8080A5D-BCA7-3E5C-0ADE-87B674E8581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884781" y="1438043"/>
            <a:ext cx="1115958" cy="1089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060A110-9E95-D801-A7CF-FA53DF3CE0C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213549" y="4495905"/>
            <a:ext cx="2165194" cy="72173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445F0A4-2C13-A300-CAA6-F6ECB84D67C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978684" y="3327626"/>
            <a:ext cx="1019026" cy="10190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22F806DC-A1BB-E4AD-1073-71DCB056EBF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337424" y="1353745"/>
            <a:ext cx="1089325" cy="68758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F2C76C7-AF73-DA43-D471-17E0F2B3C1D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08779" y="3933515"/>
            <a:ext cx="982966" cy="97765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E3DF2A2-B919-A65B-4086-D05362ED8EA9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9399" t="22823" r="7972" b="22460"/>
          <a:stretch/>
        </p:blipFill>
        <p:spPr>
          <a:xfrm>
            <a:off x="4862674" y="600350"/>
            <a:ext cx="1086166" cy="71927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56DED6F-ADD1-FE8F-240A-1D60D2E660C2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023917" y="2716445"/>
            <a:ext cx="1954454" cy="40355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DDBED26-2F14-B7D2-F0E9-160B74334DAA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930151" y="2940943"/>
            <a:ext cx="2278196" cy="54716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F1D1C6ED-C710-128C-3432-6FE37A34ACD1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t="21575" b="22060"/>
          <a:stretch/>
        </p:blipFill>
        <p:spPr>
          <a:xfrm>
            <a:off x="7174017" y="3355404"/>
            <a:ext cx="1884497" cy="65779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7CB8BE0-9C7B-8FB2-8AF7-CE216116BB94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322733" y="5168909"/>
            <a:ext cx="1393514" cy="108917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0B65DD5-8CEE-28AF-B95D-8E2305854EE7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5255" y="5192823"/>
            <a:ext cx="2339783" cy="66629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713AA3CC-879C-01CA-47AC-8AC0B4A4DFEE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865819" y="5632276"/>
            <a:ext cx="2338917" cy="38488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E6D77584-E01E-FD87-0404-0E96881DF155}"/>
              </a:ext>
            </a:extLst>
          </p:cNvPr>
          <p:cNvSpPr txBox="1"/>
          <p:nvPr/>
        </p:nvSpPr>
        <p:spPr>
          <a:xfrm>
            <a:off x="3859244" y="6334780"/>
            <a:ext cx="2487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Impact" panose="020B0806030902050204" pitchFamily="34" charset="0"/>
              </a:rPr>
              <a:t>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94A6DBF-AEC9-66FD-4517-EA372439D1BA}"/>
              </a:ext>
            </a:extLst>
          </p:cNvPr>
          <p:cNvSpPr txBox="1"/>
          <p:nvPr/>
        </p:nvSpPr>
        <p:spPr>
          <a:xfrm>
            <a:off x="2761363" y="6244971"/>
            <a:ext cx="63579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7030A0"/>
                </a:solidFill>
              </a:rPr>
              <a:t>Thank You For Your Support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ACB2E2-F1C6-EC57-BEE4-B889A937D36C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78589" y="452745"/>
            <a:ext cx="1086166" cy="109312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BD0649F-CDB3-2D92-0726-410F739A488E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2581105" y="1314218"/>
            <a:ext cx="1124426" cy="65229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ACDD2A3-813F-768C-76E3-356F7F1F4AAE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088288" y="1390791"/>
            <a:ext cx="951058" cy="978428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BD57109-7949-6C67-5788-A664A71A63AA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8817718" y="4088113"/>
            <a:ext cx="1570927" cy="885667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209B94F8-1333-F6E5-8603-566152C96594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5321494" y="1417857"/>
            <a:ext cx="1442740" cy="80152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7BB5568A-1D70-A0EA-3F15-7A5BA7CAC9C4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2046737" y="3206612"/>
            <a:ext cx="1925371" cy="52037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692F39DF-6AD4-F5BB-E420-483995EB50C4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8375535" y="4995152"/>
            <a:ext cx="1190426" cy="104786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AD4E0DE9-DF8A-09A6-E8BD-390E3A4570A8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202391" y="5990280"/>
            <a:ext cx="1426210" cy="52603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3C2693DB-59EC-9F28-A22A-F6F83D06E917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9553247" y="5660755"/>
            <a:ext cx="1307816" cy="123608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F28D7FBA-A016-ACE5-F843-5F481C26F7FC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1649941" y="4564825"/>
            <a:ext cx="1213209" cy="54868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8884476F-A3CF-9918-3FD2-772985C27F70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1839009" y="6311883"/>
            <a:ext cx="1402202" cy="451143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2CB95395-3BFB-26D5-5631-1866BFFC995C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5690130" y="4478250"/>
            <a:ext cx="1499746" cy="65842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92CA9607-B134-45A8-748D-550CB57B1F20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180105" y="3821477"/>
            <a:ext cx="1944793" cy="67671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E4BA43B7-2E60-790B-B09C-2FF42318C455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10571923" y="2202068"/>
            <a:ext cx="1550679" cy="818599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FEA3C919-3A31-6EA3-B6CB-DB893CB1AACE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4215298" y="2709431"/>
            <a:ext cx="1054699" cy="1060796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399BB289-FD3C-7A1A-39D2-423DA4D38791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6379105" y="5174085"/>
            <a:ext cx="1078821" cy="107882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74C7DE0-4378-A86F-E1B5-3B50A3CE4C9E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126237" y="1631321"/>
            <a:ext cx="1137911" cy="11379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C66A637-D497-DC09-1212-130737A0A01B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7655589" y="3905388"/>
            <a:ext cx="784819" cy="9927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CA0418-AD2C-E3C4-27D4-F6CDB082F350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8334709" y="6254708"/>
            <a:ext cx="1078821" cy="5232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660837-7E68-F825-77BA-4ADADA11657C}"/>
              </a:ext>
            </a:extLst>
          </p:cNvPr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9313626" y="3559800"/>
            <a:ext cx="1075019" cy="6310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066A02-DB5F-CEA3-78E2-EFF106442B6D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11208347" y="1458814"/>
            <a:ext cx="851618" cy="80152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667A856-AAEF-A001-BD9A-3F9B9F35E84E}"/>
              </a:ext>
            </a:extLst>
          </p:cNvPr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9694040" y="4914340"/>
            <a:ext cx="1282301" cy="61155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7129A34-9ADB-5E51-D997-87C672852545}"/>
              </a:ext>
            </a:extLst>
          </p:cNvPr>
          <p:cNvPicPr>
            <a:picLocks noChangeAspect="1"/>
          </p:cNvPicPr>
          <p:nvPr/>
        </p:nvPicPr>
        <p:blipFill>
          <a:blip r:embed="rId49"/>
          <a:stretch>
            <a:fillRect/>
          </a:stretch>
        </p:blipFill>
        <p:spPr>
          <a:xfrm>
            <a:off x="11107084" y="5852703"/>
            <a:ext cx="940734" cy="94493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4E136C4-A6B9-91BE-9044-5E95E6835B56}"/>
              </a:ext>
            </a:extLst>
          </p:cNvPr>
          <p:cNvPicPr>
            <a:picLocks noChangeAspect="1"/>
          </p:cNvPicPr>
          <p:nvPr/>
        </p:nvPicPr>
        <p:blipFill>
          <a:blip r:embed="rId50"/>
          <a:stretch>
            <a:fillRect/>
          </a:stretch>
        </p:blipFill>
        <p:spPr>
          <a:xfrm>
            <a:off x="7558512" y="5100953"/>
            <a:ext cx="776197" cy="77619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C7C60C-083E-6297-6BB4-9D8B6023C8A0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826835" y="2029199"/>
            <a:ext cx="1836607" cy="61694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170B6A2-1561-8E0D-DD19-F112F7C67E20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8215925" y="2130910"/>
            <a:ext cx="1492248" cy="66618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4C347C8-FED7-A978-4699-3287E715053E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6010997" y="739047"/>
            <a:ext cx="678256" cy="74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6648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7413</TotalTime>
  <Words>22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Impact</vt:lpstr>
      <vt:lpstr>Office Theme</vt:lpstr>
      <vt:lpstr>PowerPoint Presentation</vt:lpstr>
    </vt:vector>
  </TitlesOfParts>
  <Company>Shaw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Doherty</dc:creator>
  <cp:lastModifiedBy>B Hardy</cp:lastModifiedBy>
  <cp:revision>7</cp:revision>
  <dcterms:created xsi:type="dcterms:W3CDTF">2023-12-13T09:04:31Z</dcterms:created>
  <dcterms:modified xsi:type="dcterms:W3CDTF">2025-01-15T14:38:18Z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3e3b5ea-4b98-4e48-b5c9-b587d8d98a9b_Enabled">
    <vt:lpwstr>true</vt:lpwstr>
  </property>
  <property fmtid="{D5CDD505-2E9C-101B-9397-08002B2CF9AE}" pid="3" name="MSIP_Label_b3e3b5ea-4b98-4e48-b5c9-b587d8d98a9b_SetDate">
    <vt:lpwstr>2024-01-16T09:52:28Z</vt:lpwstr>
  </property>
  <property fmtid="{D5CDD505-2E9C-101B-9397-08002B2CF9AE}" pid="4" name="MSIP_Label_b3e3b5ea-4b98-4e48-b5c9-b587d8d98a9b_Method">
    <vt:lpwstr>Privileged</vt:lpwstr>
  </property>
  <property fmtid="{D5CDD505-2E9C-101B-9397-08002B2CF9AE}" pid="5" name="MSIP_Label_b3e3b5ea-4b98-4e48-b5c9-b587d8d98a9b_Name">
    <vt:lpwstr>b3e3b5ea-4b98-4e48-b5c9-b587d8d98a9b</vt:lpwstr>
  </property>
  <property fmtid="{D5CDD505-2E9C-101B-9397-08002B2CF9AE}" pid="6" name="MSIP_Label_b3e3b5ea-4b98-4e48-b5c9-b587d8d98a9b_SiteId">
    <vt:lpwstr>a091745a-b7d8-4d7a-b2a6-1359053d4510</vt:lpwstr>
  </property>
  <property fmtid="{D5CDD505-2E9C-101B-9397-08002B2CF9AE}" pid="7" name="MSIP_Label_b3e3b5ea-4b98-4e48-b5c9-b587d8d98a9b_ActionId">
    <vt:lpwstr>3a8fde88-b6a9-49fd-a42b-3a9863eb1bc5</vt:lpwstr>
  </property>
  <property fmtid="{D5CDD505-2E9C-101B-9397-08002B2CF9AE}" pid="8" name="MSIP_Label_b3e3b5ea-4b98-4e48-b5c9-b587d8d98a9b_ContentBits">
    <vt:lpwstr>3</vt:lpwstr>
  </property>
  <property fmtid="{D5CDD505-2E9C-101B-9397-08002B2CF9AE}" pid="9" name="ClassificationContentMarkingFooterLocations">
    <vt:lpwstr>Office Theme:10</vt:lpwstr>
  </property>
  <property fmtid="{D5CDD505-2E9C-101B-9397-08002B2CF9AE}" pid="10" name="ClassificationContentMarkingFooterText">
    <vt:lpwstr>Public</vt:lpwstr>
  </property>
  <property fmtid="{D5CDD505-2E9C-101B-9397-08002B2CF9AE}" pid="11" name="ClassificationContentMarkingHeaderLocations">
    <vt:lpwstr>Office Theme:9</vt:lpwstr>
  </property>
  <property fmtid="{D5CDD505-2E9C-101B-9397-08002B2CF9AE}" pid="12" name="ClassificationContentMarkingHeaderText">
    <vt:lpwstr>Public</vt:lpwstr>
  </property>
</Properties>
</file>