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4"/>
  </p:sldMasterIdLst>
  <p:notesMasterIdLst>
    <p:notesMasterId r:id="rId6"/>
  </p:notesMasterIdLst>
  <p:sldIdLst>
    <p:sldId id="261" r:id="rId5"/>
  </p:sldIdLst>
  <p:sldSz cx="12779375" cy="96012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ix background (slide layout)" id="{4A82FEB6-1CE9-46F5-8294-72F0A3C50D5E}">
          <p14:sldIdLst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24" userDrawn="1">
          <p15:clr>
            <a:srgbClr val="A4A3A4"/>
          </p15:clr>
        </p15:guide>
        <p15:guide id="2" pos="40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045CFC"/>
    <a:srgbClr val="FF9999"/>
    <a:srgbClr val="CC99FF"/>
    <a:srgbClr val="ED7D31"/>
    <a:srgbClr val="00B0F0"/>
    <a:srgbClr val="00B050"/>
    <a:srgbClr val="FFC000"/>
    <a:srgbClr val="E1B855"/>
    <a:srgbClr val="6885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2D9CEC-480B-461B-AB95-4B18160AC922}" v="9" dt="2024-10-01T20:21:40.4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1894" autoAdjust="0"/>
  </p:normalViewPr>
  <p:slideViewPr>
    <p:cSldViewPr snapToGrid="0">
      <p:cViewPr varScale="1">
        <p:scale>
          <a:sx n="48" d="100"/>
          <a:sy n="48" d="100"/>
        </p:scale>
        <p:origin x="1288" y="24"/>
      </p:cViewPr>
      <p:guideLst>
        <p:guide orient="horz" pos="3024"/>
        <p:guide pos="40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8525" y="850900"/>
            <a:ext cx="304958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201" y="3271103"/>
            <a:ext cx="7942238" cy="26764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0926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1851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2778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23705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04630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85556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6481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47408" algn="l" defTabSz="761851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438525" y="850900"/>
            <a:ext cx="3049588" cy="22923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45610F-16BE-4A5D-AE85-CEC1FFF2E4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6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21" dirty="0"/>
          </a:p>
        </p:txBody>
      </p:sp>
      <p:sp>
        <p:nvSpPr>
          <p:cNvPr id="410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093788" fontAlgn="base">
              <a:spcBef>
                <a:spcPct val="0"/>
              </a:spcBef>
              <a:spcAft>
                <a:spcPct val="0"/>
              </a:spcAft>
            </a:pPr>
            <a:fld id="{7294A11F-2CEE-4735-A4E9-83EFF8E8919C}" type="slidenum">
              <a:rPr lang="en-US" altLang="en-US" sz="1200" smtClean="0"/>
              <a:pPr defTabSz="1093788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693578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8453" y="1571308"/>
            <a:ext cx="10862469" cy="3342640"/>
          </a:xfrm>
        </p:spPr>
        <p:txBody>
          <a:bodyPr anchor="b"/>
          <a:lstStyle>
            <a:lvl1pPr algn="ctr">
              <a:defRPr sz="83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7422" y="5042853"/>
            <a:ext cx="9584531" cy="2318067"/>
          </a:xfrm>
        </p:spPr>
        <p:txBody>
          <a:bodyPr/>
          <a:lstStyle>
            <a:lvl1pPr marL="0" indent="0" algn="ctr">
              <a:buNone/>
              <a:defRPr sz="3354"/>
            </a:lvl1pPr>
            <a:lvl2pPr marL="638983" indent="0" algn="ctr">
              <a:buNone/>
              <a:defRPr sz="2795"/>
            </a:lvl2pPr>
            <a:lvl3pPr marL="1277965" indent="0" algn="ctr">
              <a:buNone/>
              <a:defRPr sz="2516"/>
            </a:lvl3pPr>
            <a:lvl4pPr marL="1916948" indent="0" algn="ctr">
              <a:buNone/>
              <a:defRPr sz="2236"/>
            </a:lvl4pPr>
            <a:lvl5pPr marL="2555931" indent="0" algn="ctr">
              <a:buNone/>
              <a:defRPr sz="2236"/>
            </a:lvl5pPr>
            <a:lvl6pPr marL="3194914" indent="0" algn="ctr">
              <a:buNone/>
              <a:defRPr sz="2236"/>
            </a:lvl6pPr>
            <a:lvl7pPr marL="3833896" indent="0" algn="ctr">
              <a:buNone/>
              <a:defRPr sz="2236"/>
            </a:lvl7pPr>
            <a:lvl8pPr marL="4472879" indent="0" algn="ctr">
              <a:buNone/>
              <a:defRPr sz="2236"/>
            </a:lvl8pPr>
            <a:lvl9pPr marL="5111862" indent="0" algn="ctr">
              <a:buNone/>
              <a:defRPr sz="2236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29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20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1927" y="2393635"/>
            <a:ext cx="11022211" cy="3993832"/>
          </a:xfrm>
        </p:spPr>
        <p:txBody>
          <a:bodyPr anchor="b"/>
          <a:lstStyle>
            <a:lvl1pPr>
              <a:defRPr sz="83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1927" y="6425250"/>
            <a:ext cx="11022211" cy="2100262"/>
          </a:xfrm>
        </p:spPr>
        <p:txBody>
          <a:bodyPr/>
          <a:lstStyle>
            <a:lvl1pPr marL="0" indent="0">
              <a:buNone/>
              <a:defRPr sz="3354">
                <a:solidFill>
                  <a:schemeClr val="tx1"/>
                </a:solidFill>
              </a:defRPr>
            </a:lvl1pPr>
            <a:lvl2pPr marL="638983" indent="0">
              <a:buNone/>
              <a:defRPr sz="2795">
                <a:solidFill>
                  <a:schemeClr val="tx1">
                    <a:tint val="75000"/>
                  </a:schemeClr>
                </a:solidFill>
              </a:defRPr>
            </a:lvl2pPr>
            <a:lvl3pPr marL="1277965" indent="0">
              <a:buNone/>
              <a:defRPr sz="2516">
                <a:solidFill>
                  <a:schemeClr val="tx1">
                    <a:tint val="75000"/>
                  </a:schemeClr>
                </a:solidFill>
              </a:defRPr>
            </a:lvl3pPr>
            <a:lvl4pPr marL="1916948" indent="0">
              <a:buNone/>
              <a:defRPr sz="2236">
                <a:solidFill>
                  <a:schemeClr val="tx1">
                    <a:tint val="75000"/>
                  </a:schemeClr>
                </a:solidFill>
              </a:defRPr>
            </a:lvl4pPr>
            <a:lvl5pPr marL="2555931" indent="0">
              <a:buNone/>
              <a:defRPr sz="2236">
                <a:solidFill>
                  <a:schemeClr val="tx1">
                    <a:tint val="75000"/>
                  </a:schemeClr>
                </a:solidFill>
              </a:defRPr>
            </a:lvl5pPr>
            <a:lvl6pPr marL="3194914" indent="0">
              <a:buNone/>
              <a:defRPr sz="2236">
                <a:solidFill>
                  <a:schemeClr val="tx1">
                    <a:tint val="75000"/>
                  </a:schemeClr>
                </a:solidFill>
              </a:defRPr>
            </a:lvl6pPr>
            <a:lvl7pPr marL="3833896" indent="0">
              <a:buNone/>
              <a:defRPr sz="2236">
                <a:solidFill>
                  <a:schemeClr val="tx1">
                    <a:tint val="75000"/>
                  </a:schemeClr>
                </a:solidFill>
              </a:defRPr>
            </a:lvl7pPr>
            <a:lvl8pPr marL="4472879" indent="0">
              <a:buNone/>
              <a:defRPr sz="2236">
                <a:solidFill>
                  <a:schemeClr val="tx1">
                    <a:tint val="75000"/>
                  </a:schemeClr>
                </a:solidFill>
              </a:defRPr>
            </a:lvl8pPr>
            <a:lvl9pPr marL="5111862" indent="0">
              <a:buNone/>
              <a:defRPr sz="223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03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8582" y="2555875"/>
            <a:ext cx="5431234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9559" y="2555875"/>
            <a:ext cx="5431234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8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247" y="511177"/>
            <a:ext cx="11022211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248" y="2353628"/>
            <a:ext cx="5406274" cy="1153477"/>
          </a:xfrm>
        </p:spPr>
        <p:txBody>
          <a:bodyPr anchor="b"/>
          <a:lstStyle>
            <a:lvl1pPr marL="0" indent="0">
              <a:buNone/>
              <a:defRPr sz="3354" b="1"/>
            </a:lvl1pPr>
            <a:lvl2pPr marL="638983" indent="0">
              <a:buNone/>
              <a:defRPr sz="2795" b="1"/>
            </a:lvl2pPr>
            <a:lvl3pPr marL="1277965" indent="0">
              <a:buNone/>
              <a:defRPr sz="2516" b="1"/>
            </a:lvl3pPr>
            <a:lvl4pPr marL="1916948" indent="0">
              <a:buNone/>
              <a:defRPr sz="2236" b="1"/>
            </a:lvl4pPr>
            <a:lvl5pPr marL="2555931" indent="0">
              <a:buNone/>
              <a:defRPr sz="2236" b="1"/>
            </a:lvl5pPr>
            <a:lvl6pPr marL="3194914" indent="0">
              <a:buNone/>
              <a:defRPr sz="2236" b="1"/>
            </a:lvl6pPr>
            <a:lvl7pPr marL="3833896" indent="0">
              <a:buNone/>
              <a:defRPr sz="2236" b="1"/>
            </a:lvl7pPr>
            <a:lvl8pPr marL="4472879" indent="0">
              <a:buNone/>
              <a:defRPr sz="2236" b="1"/>
            </a:lvl8pPr>
            <a:lvl9pPr marL="5111862" indent="0">
              <a:buNone/>
              <a:defRPr sz="223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0248" y="3507105"/>
            <a:ext cx="5406274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69559" y="2353628"/>
            <a:ext cx="5432899" cy="1153477"/>
          </a:xfrm>
        </p:spPr>
        <p:txBody>
          <a:bodyPr anchor="b"/>
          <a:lstStyle>
            <a:lvl1pPr marL="0" indent="0">
              <a:buNone/>
              <a:defRPr sz="3354" b="1"/>
            </a:lvl1pPr>
            <a:lvl2pPr marL="638983" indent="0">
              <a:buNone/>
              <a:defRPr sz="2795" b="1"/>
            </a:lvl2pPr>
            <a:lvl3pPr marL="1277965" indent="0">
              <a:buNone/>
              <a:defRPr sz="2516" b="1"/>
            </a:lvl3pPr>
            <a:lvl4pPr marL="1916948" indent="0">
              <a:buNone/>
              <a:defRPr sz="2236" b="1"/>
            </a:lvl4pPr>
            <a:lvl5pPr marL="2555931" indent="0">
              <a:buNone/>
              <a:defRPr sz="2236" b="1"/>
            </a:lvl5pPr>
            <a:lvl6pPr marL="3194914" indent="0">
              <a:buNone/>
              <a:defRPr sz="2236" b="1"/>
            </a:lvl6pPr>
            <a:lvl7pPr marL="3833896" indent="0">
              <a:buNone/>
              <a:defRPr sz="2236" b="1"/>
            </a:lvl7pPr>
            <a:lvl8pPr marL="4472879" indent="0">
              <a:buNone/>
              <a:defRPr sz="2236" b="1"/>
            </a:lvl8pPr>
            <a:lvl9pPr marL="5111862" indent="0">
              <a:buNone/>
              <a:defRPr sz="223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69559" y="3507105"/>
            <a:ext cx="5432899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458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95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943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247" y="640080"/>
            <a:ext cx="4121681" cy="2240280"/>
          </a:xfrm>
        </p:spPr>
        <p:txBody>
          <a:bodyPr anchor="b"/>
          <a:lstStyle>
            <a:lvl1pPr>
              <a:defRPr sz="447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2899" y="1382397"/>
            <a:ext cx="6469559" cy="6823075"/>
          </a:xfrm>
        </p:spPr>
        <p:txBody>
          <a:bodyPr/>
          <a:lstStyle>
            <a:lvl1pPr>
              <a:defRPr sz="4472"/>
            </a:lvl1pPr>
            <a:lvl2pPr>
              <a:defRPr sz="3913"/>
            </a:lvl2pPr>
            <a:lvl3pPr>
              <a:defRPr sz="3354"/>
            </a:lvl3pPr>
            <a:lvl4pPr>
              <a:defRPr sz="2795"/>
            </a:lvl4pPr>
            <a:lvl5pPr>
              <a:defRPr sz="2795"/>
            </a:lvl5pPr>
            <a:lvl6pPr>
              <a:defRPr sz="2795"/>
            </a:lvl6pPr>
            <a:lvl7pPr>
              <a:defRPr sz="2795"/>
            </a:lvl7pPr>
            <a:lvl8pPr>
              <a:defRPr sz="2795"/>
            </a:lvl8pPr>
            <a:lvl9pPr>
              <a:defRPr sz="279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247" y="2880360"/>
            <a:ext cx="4121681" cy="5336223"/>
          </a:xfrm>
        </p:spPr>
        <p:txBody>
          <a:bodyPr/>
          <a:lstStyle>
            <a:lvl1pPr marL="0" indent="0">
              <a:buNone/>
              <a:defRPr sz="2236"/>
            </a:lvl1pPr>
            <a:lvl2pPr marL="638983" indent="0">
              <a:buNone/>
              <a:defRPr sz="1957"/>
            </a:lvl2pPr>
            <a:lvl3pPr marL="1277965" indent="0">
              <a:buNone/>
              <a:defRPr sz="1677"/>
            </a:lvl3pPr>
            <a:lvl4pPr marL="1916948" indent="0">
              <a:buNone/>
              <a:defRPr sz="1398"/>
            </a:lvl4pPr>
            <a:lvl5pPr marL="2555931" indent="0">
              <a:buNone/>
              <a:defRPr sz="1398"/>
            </a:lvl5pPr>
            <a:lvl6pPr marL="3194914" indent="0">
              <a:buNone/>
              <a:defRPr sz="1398"/>
            </a:lvl6pPr>
            <a:lvl7pPr marL="3833896" indent="0">
              <a:buNone/>
              <a:defRPr sz="1398"/>
            </a:lvl7pPr>
            <a:lvl8pPr marL="4472879" indent="0">
              <a:buNone/>
              <a:defRPr sz="1398"/>
            </a:lvl8pPr>
            <a:lvl9pPr marL="5111862" indent="0">
              <a:buNone/>
              <a:defRPr sz="139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110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247" y="640080"/>
            <a:ext cx="4121681" cy="2240280"/>
          </a:xfrm>
        </p:spPr>
        <p:txBody>
          <a:bodyPr anchor="b"/>
          <a:lstStyle>
            <a:lvl1pPr>
              <a:defRPr sz="447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32899" y="1382397"/>
            <a:ext cx="6469559" cy="6823075"/>
          </a:xfrm>
        </p:spPr>
        <p:txBody>
          <a:bodyPr anchor="t"/>
          <a:lstStyle>
            <a:lvl1pPr marL="0" indent="0">
              <a:buNone/>
              <a:defRPr sz="4472"/>
            </a:lvl1pPr>
            <a:lvl2pPr marL="638983" indent="0">
              <a:buNone/>
              <a:defRPr sz="3913"/>
            </a:lvl2pPr>
            <a:lvl3pPr marL="1277965" indent="0">
              <a:buNone/>
              <a:defRPr sz="3354"/>
            </a:lvl3pPr>
            <a:lvl4pPr marL="1916948" indent="0">
              <a:buNone/>
              <a:defRPr sz="2795"/>
            </a:lvl4pPr>
            <a:lvl5pPr marL="2555931" indent="0">
              <a:buNone/>
              <a:defRPr sz="2795"/>
            </a:lvl5pPr>
            <a:lvl6pPr marL="3194914" indent="0">
              <a:buNone/>
              <a:defRPr sz="2795"/>
            </a:lvl6pPr>
            <a:lvl7pPr marL="3833896" indent="0">
              <a:buNone/>
              <a:defRPr sz="2795"/>
            </a:lvl7pPr>
            <a:lvl8pPr marL="4472879" indent="0">
              <a:buNone/>
              <a:defRPr sz="2795"/>
            </a:lvl8pPr>
            <a:lvl9pPr marL="5111862" indent="0">
              <a:buNone/>
              <a:defRPr sz="279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247" y="2880360"/>
            <a:ext cx="4121681" cy="5336223"/>
          </a:xfrm>
        </p:spPr>
        <p:txBody>
          <a:bodyPr/>
          <a:lstStyle>
            <a:lvl1pPr marL="0" indent="0">
              <a:buNone/>
              <a:defRPr sz="2236"/>
            </a:lvl1pPr>
            <a:lvl2pPr marL="638983" indent="0">
              <a:buNone/>
              <a:defRPr sz="1957"/>
            </a:lvl2pPr>
            <a:lvl3pPr marL="1277965" indent="0">
              <a:buNone/>
              <a:defRPr sz="1677"/>
            </a:lvl3pPr>
            <a:lvl4pPr marL="1916948" indent="0">
              <a:buNone/>
              <a:defRPr sz="1398"/>
            </a:lvl4pPr>
            <a:lvl5pPr marL="2555931" indent="0">
              <a:buNone/>
              <a:defRPr sz="1398"/>
            </a:lvl5pPr>
            <a:lvl6pPr marL="3194914" indent="0">
              <a:buNone/>
              <a:defRPr sz="1398"/>
            </a:lvl6pPr>
            <a:lvl7pPr marL="3833896" indent="0">
              <a:buNone/>
              <a:defRPr sz="1398"/>
            </a:lvl7pPr>
            <a:lvl8pPr marL="4472879" indent="0">
              <a:buNone/>
              <a:defRPr sz="1398"/>
            </a:lvl8pPr>
            <a:lvl9pPr marL="5111862" indent="0">
              <a:buNone/>
              <a:defRPr sz="139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292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67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5241" y="511175"/>
            <a:ext cx="2755553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8583" y="511175"/>
            <a:ext cx="8106916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206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4470B84E-95B7-4338-AF69-3C5830CA705A}"/>
              </a:ext>
            </a:extLst>
          </p:cNvPr>
          <p:cNvSpPr/>
          <p:nvPr userDrawn="1"/>
        </p:nvSpPr>
        <p:spPr>
          <a:xfrm>
            <a:off x="2915261" y="3307811"/>
            <a:ext cx="3508577" cy="363902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72B969-F8CB-4EA8-B3FD-46679A5D65B0}"/>
              </a:ext>
            </a:extLst>
          </p:cNvPr>
          <p:cNvSpPr/>
          <p:nvPr userDrawn="1"/>
        </p:nvSpPr>
        <p:spPr>
          <a:xfrm>
            <a:off x="6762346" y="3314360"/>
            <a:ext cx="3810596" cy="35425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A10157E1-BC96-4FFE-B950-DB52EE01B574}"/>
              </a:ext>
            </a:extLst>
          </p:cNvPr>
          <p:cNvSpPr/>
          <p:nvPr userDrawn="1"/>
        </p:nvSpPr>
        <p:spPr>
          <a:xfrm rot="5400000" flipH="1">
            <a:off x="9753630" y="5007188"/>
            <a:ext cx="1571687" cy="287186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7947482-011D-40AC-8579-2A0970234B83}"/>
              </a:ext>
            </a:extLst>
          </p:cNvPr>
          <p:cNvSpPr/>
          <p:nvPr userDrawn="1"/>
        </p:nvSpPr>
        <p:spPr>
          <a:xfrm>
            <a:off x="2827186" y="5660735"/>
            <a:ext cx="7722307" cy="3301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CC5EBEBE-A9F4-4E9B-BD8B-80617D1C60A8}"/>
              </a:ext>
            </a:extLst>
          </p:cNvPr>
          <p:cNvSpPr/>
          <p:nvPr userDrawn="1"/>
        </p:nvSpPr>
        <p:spPr>
          <a:xfrm rot="16200000">
            <a:off x="2142857" y="3857597"/>
            <a:ext cx="1468002" cy="279464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>
              <a:solidFill>
                <a:schemeClr val="tx1"/>
              </a:solidFill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8F1DC8A8-B30C-4EB7-A9A4-4CB31301D93B}"/>
              </a:ext>
            </a:extLst>
          </p:cNvPr>
          <p:cNvSpPr/>
          <p:nvPr userDrawn="1"/>
        </p:nvSpPr>
        <p:spPr>
          <a:xfrm rot="5400000" flipH="1">
            <a:off x="9687877" y="2585452"/>
            <a:ext cx="1549222" cy="3007526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 dirty="0">
              <a:solidFill>
                <a:schemeClr val="tx1"/>
              </a:solidFill>
            </a:endParaRPr>
          </a:p>
        </p:txBody>
      </p:sp>
      <p:sp>
        <p:nvSpPr>
          <p:cNvPr id="19" name="Rectangle 140">
            <a:extLst>
              <a:ext uri="{FF2B5EF4-FFF2-40B4-BE49-F238E27FC236}">
                <a16:creationId xmlns:a16="http://schemas.microsoft.com/office/drawing/2014/main" id="{FA376CC8-5273-44CF-AB02-E0863D3F979E}"/>
              </a:ext>
            </a:extLst>
          </p:cNvPr>
          <p:cNvSpPr/>
          <p:nvPr userDrawn="1"/>
        </p:nvSpPr>
        <p:spPr>
          <a:xfrm>
            <a:off x="2788793" y="4521435"/>
            <a:ext cx="7919184" cy="34216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 dirty="0"/>
          </a:p>
        </p:txBody>
      </p:sp>
      <p:sp>
        <p:nvSpPr>
          <p:cNvPr id="20" name="Block Arc 19">
            <a:extLst>
              <a:ext uri="{FF2B5EF4-FFF2-40B4-BE49-F238E27FC236}">
                <a16:creationId xmlns:a16="http://schemas.microsoft.com/office/drawing/2014/main" id="{9920B023-BA56-4F9B-AA6D-AC3109870AFA}"/>
              </a:ext>
            </a:extLst>
          </p:cNvPr>
          <p:cNvSpPr/>
          <p:nvPr userDrawn="1"/>
        </p:nvSpPr>
        <p:spPr>
          <a:xfrm rot="16200000">
            <a:off x="2229220" y="1339143"/>
            <a:ext cx="1566503" cy="309682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B634964-0D13-4CA4-8166-9BCCFDBCC3F9}"/>
              </a:ext>
            </a:extLst>
          </p:cNvPr>
          <p:cNvSpPr/>
          <p:nvPr userDrawn="1"/>
        </p:nvSpPr>
        <p:spPr>
          <a:xfrm>
            <a:off x="2994573" y="2103851"/>
            <a:ext cx="7011990" cy="35847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1FEF169-964A-46B3-A5D7-BE84B2978BD2}"/>
              </a:ext>
            </a:extLst>
          </p:cNvPr>
          <p:cNvGrpSpPr/>
          <p:nvPr userDrawn="1"/>
        </p:nvGrpSpPr>
        <p:grpSpPr>
          <a:xfrm>
            <a:off x="5571284" y="3150302"/>
            <a:ext cx="1598727" cy="666194"/>
            <a:chOff x="3971564" y="6444731"/>
            <a:chExt cx="1216025" cy="1224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ACE39173-E222-43A0-9474-5CF0437A69B4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73" dirty="0"/>
                <a:t>3.4</a:t>
              </a:r>
            </a:p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173" dirty="0"/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4390167-2DAF-4F57-92D6-9E0A9D675CB3}"/>
                </a:ext>
              </a:extLst>
            </p:cNvPr>
            <p:cNvGrpSpPr/>
            <p:nvPr/>
          </p:nvGrpSpPr>
          <p:grpSpPr>
            <a:xfrm>
              <a:off x="4124758" y="6596356"/>
              <a:ext cx="909637" cy="1022088"/>
              <a:chOff x="3423102" y="6613446"/>
              <a:chExt cx="909637" cy="1022088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2B250707-7FC4-4793-9ED5-4718B20B999C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173"/>
              </a:p>
            </p:txBody>
          </p:sp>
          <p:sp>
            <p:nvSpPr>
              <p:cNvPr id="26" name="TextBox 61">
                <a:extLst>
                  <a:ext uri="{FF2B5EF4-FFF2-40B4-BE49-F238E27FC236}">
                    <a16:creationId xmlns:a16="http://schemas.microsoft.com/office/drawing/2014/main" id="{B64C2516-5A34-4DEC-8064-A2DA20B7746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2025" y="6727351"/>
                <a:ext cx="841375" cy="908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612" b="1" dirty="0"/>
                  <a:t>11</a:t>
                </a:r>
              </a:p>
            </p:txBody>
          </p:sp>
          <p:sp>
            <p:nvSpPr>
              <p:cNvPr id="27" name="TextBox 52">
                <a:extLst>
                  <a:ext uri="{FF2B5EF4-FFF2-40B4-BE49-F238E27FC236}">
                    <a16:creationId xmlns:a16="http://schemas.microsoft.com/office/drawing/2014/main" id="{823E63D9-C73C-486E-885D-5691E2FA41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0750" y="6653213"/>
                <a:ext cx="841375" cy="4158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871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BDE8FC9-3081-4FF5-B179-E7773DA8962D}"/>
              </a:ext>
            </a:extLst>
          </p:cNvPr>
          <p:cNvGrpSpPr/>
          <p:nvPr userDrawn="1"/>
        </p:nvGrpSpPr>
        <p:grpSpPr>
          <a:xfrm>
            <a:off x="1369630" y="4382052"/>
            <a:ext cx="1598727" cy="666194"/>
            <a:chOff x="3971564" y="6444731"/>
            <a:chExt cx="1216025" cy="12240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8CF98DA8-856B-4370-BF39-80F7FABE2CE8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73" dirty="0"/>
                <a:t>3.4</a:t>
              </a:r>
            </a:p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173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AF0DE8B-F181-418F-93D5-FD2C5058AB57}"/>
                </a:ext>
              </a:extLst>
            </p:cNvPr>
            <p:cNvGrpSpPr/>
            <p:nvPr/>
          </p:nvGrpSpPr>
          <p:grpSpPr>
            <a:xfrm>
              <a:off x="4124758" y="6596356"/>
              <a:ext cx="909637" cy="1022088"/>
              <a:chOff x="3423102" y="6613446"/>
              <a:chExt cx="909637" cy="1022088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49EDC90A-6E40-4807-8C26-856D6FE36E04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173"/>
              </a:p>
            </p:txBody>
          </p:sp>
          <p:sp>
            <p:nvSpPr>
              <p:cNvPr id="32" name="TextBox 61">
                <a:extLst>
                  <a:ext uri="{FF2B5EF4-FFF2-40B4-BE49-F238E27FC236}">
                    <a16:creationId xmlns:a16="http://schemas.microsoft.com/office/drawing/2014/main" id="{09969FEC-F1D7-41CC-9E71-0481DE8F40D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2025" y="6727351"/>
                <a:ext cx="841375" cy="908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612" b="1" dirty="0"/>
                  <a:t>10</a:t>
                </a:r>
              </a:p>
            </p:txBody>
          </p:sp>
          <p:sp>
            <p:nvSpPr>
              <p:cNvPr id="33" name="TextBox 52">
                <a:extLst>
                  <a:ext uri="{FF2B5EF4-FFF2-40B4-BE49-F238E27FC236}">
                    <a16:creationId xmlns:a16="http://schemas.microsoft.com/office/drawing/2014/main" id="{0976D53A-4D80-46AD-BA31-2BFB8DE7E21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0750" y="6653213"/>
                <a:ext cx="841375" cy="4158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871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01B134B-0291-46AB-A4B9-C7506CF83AD3}"/>
              </a:ext>
            </a:extLst>
          </p:cNvPr>
          <p:cNvGrpSpPr/>
          <p:nvPr userDrawn="1"/>
        </p:nvGrpSpPr>
        <p:grpSpPr>
          <a:xfrm>
            <a:off x="10387993" y="5538721"/>
            <a:ext cx="1598727" cy="666194"/>
            <a:chOff x="3971564" y="6444731"/>
            <a:chExt cx="1216025" cy="1224000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C7839351-C8ED-4CFB-AB4A-2731F85A8200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73" dirty="0"/>
                <a:t>3.4</a:t>
              </a:r>
            </a:p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173" dirty="0"/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98F5B2B8-E2B2-49B3-865B-AC458D14CCAF}"/>
                </a:ext>
              </a:extLst>
            </p:cNvPr>
            <p:cNvGrpSpPr/>
            <p:nvPr/>
          </p:nvGrpSpPr>
          <p:grpSpPr>
            <a:xfrm>
              <a:off x="4124758" y="6596356"/>
              <a:ext cx="909637" cy="1022088"/>
              <a:chOff x="3423102" y="6613446"/>
              <a:chExt cx="909637" cy="1022088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382B09DC-D512-4156-A916-9D078865D21B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173"/>
              </a:p>
            </p:txBody>
          </p:sp>
          <p:sp>
            <p:nvSpPr>
              <p:cNvPr id="38" name="TextBox 61">
                <a:extLst>
                  <a:ext uri="{FF2B5EF4-FFF2-40B4-BE49-F238E27FC236}">
                    <a16:creationId xmlns:a16="http://schemas.microsoft.com/office/drawing/2014/main" id="{0E88EFD6-579B-4BDC-A6C6-0692FD6405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2025" y="6727351"/>
                <a:ext cx="841375" cy="908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612" b="1" dirty="0"/>
                  <a:t>9</a:t>
                </a:r>
              </a:p>
            </p:txBody>
          </p:sp>
          <p:sp>
            <p:nvSpPr>
              <p:cNvPr id="39" name="TextBox 52">
                <a:extLst>
                  <a:ext uri="{FF2B5EF4-FFF2-40B4-BE49-F238E27FC236}">
                    <a16:creationId xmlns:a16="http://schemas.microsoft.com/office/drawing/2014/main" id="{7107630D-DF73-44C2-9EFD-AE26D434550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0750" y="6653213"/>
                <a:ext cx="841375" cy="4158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871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sp>
        <p:nvSpPr>
          <p:cNvPr id="40" name="Block Arc 39">
            <a:extLst>
              <a:ext uri="{FF2B5EF4-FFF2-40B4-BE49-F238E27FC236}">
                <a16:creationId xmlns:a16="http://schemas.microsoft.com/office/drawing/2014/main" id="{39A3433C-F3DA-4C48-81A8-D5EABB64C718}"/>
              </a:ext>
            </a:extLst>
          </p:cNvPr>
          <p:cNvSpPr/>
          <p:nvPr userDrawn="1"/>
        </p:nvSpPr>
        <p:spPr>
          <a:xfrm rot="16200000">
            <a:off x="2223492" y="6204531"/>
            <a:ext cx="1512932" cy="2884387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>
              <a:solidFill>
                <a:schemeClr val="tx1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AA6E998-0AB8-4AF9-A663-33D94F09F682}"/>
              </a:ext>
            </a:extLst>
          </p:cNvPr>
          <p:cNvSpPr/>
          <p:nvPr userDrawn="1"/>
        </p:nvSpPr>
        <p:spPr>
          <a:xfrm>
            <a:off x="2926092" y="8071399"/>
            <a:ext cx="8427355" cy="3317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7EA16B9-7313-4F20-A51E-E4A02335D23A}"/>
              </a:ext>
            </a:extLst>
          </p:cNvPr>
          <p:cNvSpPr/>
          <p:nvPr userDrawn="1"/>
        </p:nvSpPr>
        <p:spPr>
          <a:xfrm>
            <a:off x="2986220" y="6890259"/>
            <a:ext cx="7680565" cy="3387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173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2D0F131-E6EC-497C-88EA-64701F6441AE}"/>
              </a:ext>
            </a:extLst>
          </p:cNvPr>
          <p:cNvGrpSpPr/>
          <p:nvPr userDrawn="1"/>
        </p:nvGrpSpPr>
        <p:grpSpPr>
          <a:xfrm>
            <a:off x="1707815" y="6716539"/>
            <a:ext cx="1598727" cy="666194"/>
            <a:chOff x="3971564" y="6444731"/>
            <a:chExt cx="1216025" cy="1224000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13CE7695-DA51-4991-823B-8F3758859C12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73" dirty="0"/>
                <a:t>3.4</a:t>
              </a:r>
            </a:p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173" dirty="0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98E18ABA-D64E-4E38-AA7D-B99948DD7B27}"/>
                </a:ext>
              </a:extLst>
            </p:cNvPr>
            <p:cNvGrpSpPr/>
            <p:nvPr/>
          </p:nvGrpSpPr>
          <p:grpSpPr>
            <a:xfrm>
              <a:off x="4124758" y="6596356"/>
              <a:ext cx="909637" cy="1022088"/>
              <a:chOff x="3423102" y="6613446"/>
              <a:chExt cx="909637" cy="1022088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FE9F2599-9900-4307-AC93-C201D4C3F860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173"/>
              </a:p>
            </p:txBody>
          </p:sp>
          <p:sp>
            <p:nvSpPr>
              <p:cNvPr id="47" name="TextBox 61">
                <a:extLst>
                  <a:ext uri="{FF2B5EF4-FFF2-40B4-BE49-F238E27FC236}">
                    <a16:creationId xmlns:a16="http://schemas.microsoft.com/office/drawing/2014/main" id="{7151910D-839D-45BC-893E-6F2F05D386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2025" y="6727351"/>
                <a:ext cx="841375" cy="908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612" b="1" dirty="0"/>
                  <a:t>8</a:t>
                </a:r>
              </a:p>
            </p:txBody>
          </p:sp>
          <p:sp>
            <p:nvSpPr>
              <p:cNvPr id="48" name="TextBox 52">
                <a:extLst>
                  <a:ext uri="{FF2B5EF4-FFF2-40B4-BE49-F238E27FC236}">
                    <a16:creationId xmlns:a16="http://schemas.microsoft.com/office/drawing/2014/main" id="{8C48C133-A0F6-4A67-9FEE-A48E132841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0750" y="6653213"/>
                <a:ext cx="841375" cy="4158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871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36D2E94F-D90C-4286-8F3C-E731CA0AFD9C}"/>
              </a:ext>
            </a:extLst>
          </p:cNvPr>
          <p:cNvGrpSpPr/>
          <p:nvPr userDrawn="1"/>
        </p:nvGrpSpPr>
        <p:grpSpPr>
          <a:xfrm>
            <a:off x="9994851" y="7905186"/>
            <a:ext cx="1598727" cy="666194"/>
            <a:chOff x="3971564" y="6444731"/>
            <a:chExt cx="1216025" cy="122400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D9119B5-E8E7-4A9E-85E1-D681FEB93A7F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73" dirty="0"/>
                <a:t>3.4</a:t>
              </a:r>
            </a:p>
            <a:p>
              <a:pPr algn="ctr" defTabSz="595696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173" dirty="0"/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7767D22A-BB8B-400E-B621-5D83F85BF5CC}"/>
                </a:ext>
              </a:extLst>
            </p:cNvPr>
            <p:cNvGrpSpPr/>
            <p:nvPr/>
          </p:nvGrpSpPr>
          <p:grpSpPr>
            <a:xfrm>
              <a:off x="4124758" y="6596356"/>
              <a:ext cx="909637" cy="1022088"/>
              <a:chOff x="3423102" y="6613446"/>
              <a:chExt cx="909637" cy="1022088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1005739B-7963-4B70-9322-DCDD285BC8BA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173"/>
              </a:p>
            </p:txBody>
          </p:sp>
          <p:sp>
            <p:nvSpPr>
              <p:cNvPr id="53" name="TextBox 61">
                <a:extLst>
                  <a:ext uri="{FF2B5EF4-FFF2-40B4-BE49-F238E27FC236}">
                    <a16:creationId xmlns:a16="http://schemas.microsoft.com/office/drawing/2014/main" id="{B4F8B806-35AF-4F1A-BC9E-649BF3A6F13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2025" y="6727351"/>
                <a:ext cx="841375" cy="908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612" b="1" dirty="0"/>
                  <a:t>7</a:t>
                </a:r>
              </a:p>
            </p:txBody>
          </p:sp>
          <p:sp>
            <p:nvSpPr>
              <p:cNvPr id="54" name="TextBox 52">
                <a:extLst>
                  <a:ext uri="{FF2B5EF4-FFF2-40B4-BE49-F238E27FC236}">
                    <a16:creationId xmlns:a16="http://schemas.microsoft.com/office/drawing/2014/main" id="{4B8DE0BD-DE24-45B6-8F74-D0EAC164F7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60750" y="6653213"/>
                <a:ext cx="841375" cy="4158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871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4355FA5-E9E4-48AF-B702-70E2532037CF}"/>
              </a:ext>
            </a:extLst>
          </p:cNvPr>
          <p:cNvGrpSpPr/>
          <p:nvPr userDrawn="1"/>
        </p:nvGrpSpPr>
        <p:grpSpPr>
          <a:xfrm>
            <a:off x="7890129" y="378764"/>
            <a:ext cx="6401923" cy="3403709"/>
            <a:chOff x="6001397" y="695900"/>
            <a:chExt cx="4869438" cy="6253640"/>
          </a:xfrm>
        </p:grpSpPr>
        <p:sp>
          <p:nvSpPr>
            <p:cNvPr id="56" name="Arrow: Circular 224">
              <a:extLst>
                <a:ext uri="{FF2B5EF4-FFF2-40B4-BE49-F238E27FC236}">
                  <a16:creationId xmlns:a16="http://schemas.microsoft.com/office/drawing/2014/main" id="{CAC339A9-668F-4035-995D-2F56D077390D}"/>
                </a:ext>
              </a:extLst>
            </p:cNvPr>
            <p:cNvSpPr/>
            <p:nvPr/>
          </p:nvSpPr>
          <p:spPr>
            <a:xfrm rot="382400" flipV="1">
              <a:off x="6624052" y="2250202"/>
              <a:ext cx="3649479" cy="3152323"/>
            </a:xfrm>
            <a:prstGeom prst="circularArrow">
              <a:avLst>
                <a:gd name="adj1" fmla="val 11084"/>
                <a:gd name="adj2" fmla="val 1142319"/>
                <a:gd name="adj3" fmla="val 18661127"/>
                <a:gd name="adj4" fmla="val 13096956"/>
                <a:gd name="adj5" fmla="val 12225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803">
                <a:solidFill>
                  <a:schemeClr val="tx1"/>
                </a:solidFill>
              </a:endParaRPr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0E1E2CD1-FEB5-41F7-BC7D-B5736659D9AA}"/>
                </a:ext>
              </a:extLst>
            </p:cNvPr>
            <p:cNvGrpSpPr/>
            <p:nvPr/>
          </p:nvGrpSpPr>
          <p:grpSpPr>
            <a:xfrm rot="20195446">
              <a:off x="6001397" y="695900"/>
              <a:ext cx="4869438" cy="6253640"/>
              <a:chOff x="5946729" y="1872609"/>
              <a:chExt cx="4869438" cy="6253640"/>
            </a:xfrm>
          </p:grpSpPr>
          <p:sp>
            <p:nvSpPr>
              <p:cNvPr id="60" name="Arrow: Circular 59">
                <a:extLst>
                  <a:ext uri="{FF2B5EF4-FFF2-40B4-BE49-F238E27FC236}">
                    <a16:creationId xmlns:a16="http://schemas.microsoft.com/office/drawing/2014/main" id="{80B0FCBD-0B16-4050-8CD9-DEA2102C5EEE}"/>
                  </a:ext>
                </a:extLst>
              </p:cNvPr>
              <p:cNvSpPr/>
              <p:nvPr/>
            </p:nvSpPr>
            <p:spPr>
              <a:xfrm rot="18766570">
                <a:off x="7226829" y="4536912"/>
                <a:ext cx="3649479" cy="3529196"/>
              </a:xfrm>
              <a:prstGeom prst="circularArrow">
                <a:avLst>
                  <a:gd name="adj1" fmla="val 11084"/>
                  <a:gd name="adj2" fmla="val 1142319"/>
                  <a:gd name="adj3" fmla="val 18661127"/>
                  <a:gd name="adj4" fmla="val 15648697"/>
                  <a:gd name="adj5" fmla="val 10470"/>
                </a:avLst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3">
                  <a:solidFill>
                    <a:schemeClr val="tx1"/>
                  </a:solidFill>
                </a:endParaRPr>
              </a:p>
            </p:txBody>
          </p:sp>
          <p:sp>
            <p:nvSpPr>
              <p:cNvPr id="61" name="Arrow: Circular 60">
                <a:extLst>
                  <a:ext uri="{FF2B5EF4-FFF2-40B4-BE49-F238E27FC236}">
                    <a16:creationId xmlns:a16="http://schemas.microsoft.com/office/drawing/2014/main" id="{213F0A35-3B4F-4441-9906-3FBAC1F9B3D9}"/>
                  </a:ext>
                </a:extLst>
              </p:cNvPr>
              <p:cNvSpPr/>
              <p:nvPr/>
            </p:nvSpPr>
            <p:spPr>
              <a:xfrm rot="21382732" flipV="1">
                <a:off x="5946729" y="1872609"/>
                <a:ext cx="3649479" cy="3152323"/>
              </a:xfrm>
              <a:prstGeom prst="circularArrow">
                <a:avLst>
                  <a:gd name="adj1" fmla="val 11084"/>
                  <a:gd name="adj2" fmla="val 1142319"/>
                  <a:gd name="adj3" fmla="val 18661127"/>
                  <a:gd name="adj4" fmla="val 14608438"/>
                  <a:gd name="adj5" fmla="val 12225"/>
                </a:avLst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3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Arrow: Circular 61">
                <a:extLst>
                  <a:ext uri="{FF2B5EF4-FFF2-40B4-BE49-F238E27FC236}">
                    <a16:creationId xmlns:a16="http://schemas.microsoft.com/office/drawing/2014/main" id="{48BE7C48-DAC8-4D1D-A1A6-8839BB536B03}"/>
                  </a:ext>
                </a:extLst>
              </p:cNvPr>
              <p:cNvSpPr/>
              <p:nvPr/>
            </p:nvSpPr>
            <p:spPr>
              <a:xfrm rot="1435457" flipV="1">
                <a:off x="6927861" y="2773644"/>
                <a:ext cx="3139559" cy="3373470"/>
              </a:xfrm>
              <a:prstGeom prst="circularArrow">
                <a:avLst>
                  <a:gd name="adj1" fmla="val 11084"/>
                  <a:gd name="adj2" fmla="val 1142319"/>
                  <a:gd name="adj3" fmla="val 18661127"/>
                  <a:gd name="adj4" fmla="val 13942662"/>
                  <a:gd name="adj5" fmla="val 12783"/>
                </a:avLst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803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09E5EC88-0AC5-49C1-B01B-362AD12EBA81}"/>
                  </a:ext>
                </a:extLst>
              </p:cNvPr>
              <p:cNvGrpSpPr/>
              <p:nvPr/>
            </p:nvGrpSpPr>
            <p:grpSpPr>
              <a:xfrm>
                <a:off x="6601586" y="4325872"/>
                <a:ext cx="1216025" cy="1224000"/>
                <a:chOff x="3971564" y="6444731"/>
                <a:chExt cx="1216025" cy="1224000"/>
              </a:xfrm>
            </p:grpSpPr>
            <p:sp>
              <p:nvSpPr>
                <p:cNvPr id="70" name="Oval 69">
                  <a:extLst>
                    <a:ext uri="{FF2B5EF4-FFF2-40B4-BE49-F238E27FC236}">
                      <a16:creationId xmlns:a16="http://schemas.microsoft.com/office/drawing/2014/main" id="{1CDBC1E6-C1CE-4C5B-9B5F-0CBA94E32134}"/>
                    </a:ext>
                  </a:extLst>
                </p:cNvPr>
                <p:cNvSpPr/>
                <p:nvPr/>
              </p:nvSpPr>
              <p:spPr>
                <a:xfrm>
                  <a:off x="3971564" y="6444731"/>
                  <a:ext cx="1216025" cy="1224000"/>
                </a:xfrm>
                <a:prstGeom prst="ellipse">
                  <a:avLst/>
                </a:prstGeom>
                <a:solidFill>
                  <a:srgbClr val="7030A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defTabSz="595696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1173" dirty="0"/>
                    <a:t>3.4</a:t>
                  </a:r>
                </a:p>
                <a:p>
                  <a:pPr algn="ctr" defTabSz="595696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173" dirty="0"/>
                </a:p>
              </p:txBody>
            </p:sp>
            <p:grpSp>
              <p:nvGrpSpPr>
                <p:cNvPr id="71" name="Group 70">
                  <a:extLst>
                    <a:ext uri="{FF2B5EF4-FFF2-40B4-BE49-F238E27FC236}">
                      <a16:creationId xmlns:a16="http://schemas.microsoft.com/office/drawing/2014/main" id="{984308E6-1FE2-4B3E-B841-B0AF0964CF10}"/>
                    </a:ext>
                  </a:extLst>
                </p:cNvPr>
                <p:cNvGrpSpPr/>
                <p:nvPr/>
              </p:nvGrpSpPr>
              <p:grpSpPr>
                <a:xfrm>
                  <a:off x="4124758" y="6596356"/>
                  <a:ext cx="909637" cy="981542"/>
                  <a:chOff x="3423102" y="6613446"/>
                  <a:chExt cx="909637" cy="981542"/>
                </a:xfrm>
              </p:grpSpPr>
              <p:sp>
                <p:nvSpPr>
                  <p:cNvPr id="72" name="Oval 71">
                    <a:extLst>
                      <a:ext uri="{FF2B5EF4-FFF2-40B4-BE49-F238E27FC236}">
                        <a16:creationId xmlns:a16="http://schemas.microsoft.com/office/drawing/2014/main" id="{E60CFEC1-F9E4-4683-BEA0-6EBFE49C8B8C}"/>
                      </a:ext>
                    </a:extLst>
                  </p:cNvPr>
                  <p:cNvSpPr/>
                  <p:nvPr/>
                </p:nvSpPr>
                <p:spPr>
                  <a:xfrm>
                    <a:off x="3423102" y="6613446"/>
                    <a:ext cx="909637" cy="92075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defTabSz="595696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173"/>
                  </a:p>
                </p:txBody>
              </p:sp>
              <p:sp>
                <p:nvSpPr>
                  <p:cNvPr id="73" name="TextBox 61">
                    <a:extLst>
                      <a:ext uri="{FF2B5EF4-FFF2-40B4-BE49-F238E27FC236}">
                        <a16:creationId xmlns:a16="http://schemas.microsoft.com/office/drawing/2014/main" id="{2B3D2CF9-F787-4E53-A215-FD5151986DAF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462027" y="6686805"/>
                    <a:ext cx="841375" cy="90818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defTabSz="1093788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defTabSz="1093788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defTabSz="1093788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defTabSz="1093788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/>
                    <a:endParaRPr lang="en-US" altLang="en-US" sz="2612" b="1" dirty="0"/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4096522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9451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8582" y="511177"/>
            <a:ext cx="11022211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8582" y="2555875"/>
            <a:ext cx="11022211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8582" y="8898892"/>
            <a:ext cx="2875359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3168" y="8898892"/>
            <a:ext cx="4313039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5434" y="8898892"/>
            <a:ext cx="2875359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446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758" r:id="rId12"/>
    <p:sldLayoutId id="2147483768" r:id="rId13"/>
  </p:sldLayoutIdLst>
  <p:txStyles>
    <p:titleStyle>
      <a:lvl1pPr algn="l" defTabSz="1277965" rtl="0" eaLnBrk="1" latinLnBrk="0" hangingPunct="1">
        <a:lnSpc>
          <a:spcPct val="90000"/>
        </a:lnSpc>
        <a:spcBef>
          <a:spcPct val="0"/>
        </a:spcBef>
        <a:buNone/>
        <a:defRPr sz="61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9491" indent="-319491" algn="l" defTabSz="1277965" rtl="0" eaLnBrk="1" latinLnBrk="0" hangingPunct="1">
        <a:lnSpc>
          <a:spcPct val="90000"/>
        </a:lnSpc>
        <a:spcBef>
          <a:spcPts val="1398"/>
        </a:spcBef>
        <a:buFont typeface="Arial" panose="020B0604020202020204" pitchFamily="34" charset="0"/>
        <a:buChar char="•"/>
        <a:defRPr sz="3913" kern="1200">
          <a:solidFill>
            <a:schemeClr val="tx1"/>
          </a:solidFill>
          <a:latin typeface="+mn-lt"/>
          <a:ea typeface="+mn-ea"/>
          <a:cs typeface="+mn-cs"/>
        </a:defRPr>
      </a:lvl1pPr>
      <a:lvl2pPr marL="958474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3354" kern="1200">
          <a:solidFill>
            <a:schemeClr val="tx1"/>
          </a:solidFill>
          <a:latin typeface="+mn-lt"/>
          <a:ea typeface="+mn-ea"/>
          <a:cs typeface="+mn-cs"/>
        </a:defRPr>
      </a:lvl2pPr>
      <a:lvl3pPr marL="1597457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795" kern="1200">
          <a:solidFill>
            <a:schemeClr val="tx1"/>
          </a:solidFill>
          <a:latin typeface="+mn-lt"/>
          <a:ea typeface="+mn-ea"/>
          <a:cs typeface="+mn-cs"/>
        </a:defRPr>
      </a:lvl3pPr>
      <a:lvl4pPr marL="2236440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516" kern="1200">
          <a:solidFill>
            <a:schemeClr val="tx1"/>
          </a:solidFill>
          <a:latin typeface="+mn-lt"/>
          <a:ea typeface="+mn-ea"/>
          <a:cs typeface="+mn-cs"/>
        </a:defRPr>
      </a:lvl4pPr>
      <a:lvl5pPr marL="2875422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516" kern="1200">
          <a:solidFill>
            <a:schemeClr val="tx1"/>
          </a:solidFill>
          <a:latin typeface="+mn-lt"/>
          <a:ea typeface="+mn-ea"/>
          <a:cs typeface="+mn-cs"/>
        </a:defRPr>
      </a:lvl5pPr>
      <a:lvl6pPr marL="3514405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516" kern="1200">
          <a:solidFill>
            <a:schemeClr val="tx1"/>
          </a:solidFill>
          <a:latin typeface="+mn-lt"/>
          <a:ea typeface="+mn-ea"/>
          <a:cs typeface="+mn-cs"/>
        </a:defRPr>
      </a:lvl6pPr>
      <a:lvl7pPr marL="4153388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516" kern="1200">
          <a:solidFill>
            <a:schemeClr val="tx1"/>
          </a:solidFill>
          <a:latin typeface="+mn-lt"/>
          <a:ea typeface="+mn-ea"/>
          <a:cs typeface="+mn-cs"/>
        </a:defRPr>
      </a:lvl7pPr>
      <a:lvl8pPr marL="4792370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516" kern="1200">
          <a:solidFill>
            <a:schemeClr val="tx1"/>
          </a:solidFill>
          <a:latin typeface="+mn-lt"/>
          <a:ea typeface="+mn-ea"/>
          <a:cs typeface="+mn-cs"/>
        </a:defRPr>
      </a:lvl8pPr>
      <a:lvl9pPr marL="5431353" indent="-319491" algn="l" defTabSz="1277965" rtl="0" eaLnBrk="1" latinLnBrk="0" hangingPunct="1">
        <a:lnSpc>
          <a:spcPct val="90000"/>
        </a:lnSpc>
        <a:spcBef>
          <a:spcPts val="699"/>
        </a:spcBef>
        <a:buFont typeface="Arial" panose="020B0604020202020204" pitchFamily="34" charset="0"/>
        <a:buChar char="•"/>
        <a:defRPr sz="25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1pPr>
      <a:lvl2pPr marL="638983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2pPr>
      <a:lvl3pPr marL="1277965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3pPr>
      <a:lvl4pPr marL="1916948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4pPr>
      <a:lvl5pPr marL="2555931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5pPr>
      <a:lvl6pPr marL="3194914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6pPr>
      <a:lvl7pPr marL="3833896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7pPr>
      <a:lvl8pPr marL="4472879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8pPr>
      <a:lvl9pPr marL="5111862" algn="l" defTabSz="1277965" rtl="0" eaLnBrk="1" latinLnBrk="0" hangingPunct="1">
        <a:defRPr sz="251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openxmlformats.org/officeDocument/2006/relationships/image" Target="../media/image14.jpeg"/><Relationship Id="rId26" Type="http://schemas.openxmlformats.org/officeDocument/2006/relationships/image" Target="../media/image21.jpeg"/><Relationship Id="rId39" Type="http://schemas.openxmlformats.org/officeDocument/2006/relationships/image" Target="../media/image34.png"/><Relationship Id="rId21" Type="http://schemas.openxmlformats.org/officeDocument/2006/relationships/image" Target="../media/image16.png"/><Relationship Id="rId34" Type="http://schemas.openxmlformats.org/officeDocument/2006/relationships/image" Target="../media/image29.jpeg"/><Relationship Id="rId42" Type="http://schemas.openxmlformats.org/officeDocument/2006/relationships/image" Target="../media/image37.jpeg"/><Relationship Id="rId47" Type="http://schemas.openxmlformats.org/officeDocument/2006/relationships/image" Target="../media/image42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jpeg"/><Relationship Id="rId29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24" Type="http://schemas.openxmlformats.org/officeDocument/2006/relationships/image" Target="../media/image19.jpeg"/><Relationship Id="rId32" Type="http://schemas.openxmlformats.org/officeDocument/2006/relationships/image" Target="../media/image27.jpeg"/><Relationship Id="rId37" Type="http://schemas.openxmlformats.org/officeDocument/2006/relationships/image" Target="../media/image32.jpeg"/><Relationship Id="rId40" Type="http://schemas.openxmlformats.org/officeDocument/2006/relationships/image" Target="../media/image35.jpeg"/><Relationship Id="rId45" Type="http://schemas.openxmlformats.org/officeDocument/2006/relationships/image" Target="../media/image40.png"/><Relationship Id="rId5" Type="http://schemas.openxmlformats.org/officeDocument/2006/relationships/image" Target="../media/image2.jpeg"/><Relationship Id="rId15" Type="http://schemas.openxmlformats.org/officeDocument/2006/relationships/image" Target="../media/image11.png"/><Relationship Id="rId23" Type="http://schemas.openxmlformats.org/officeDocument/2006/relationships/image" Target="../media/image18.jpeg"/><Relationship Id="rId28" Type="http://schemas.openxmlformats.org/officeDocument/2006/relationships/image" Target="../media/image23.jpeg"/><Relationship Id="rId36" Type="http://schemas.openxmlformats.org/officeDocument/2006/relationships/image" Target="../media/image31.jpeg"/><Relationship Id="rId10" Type="http://schemas.openxmlformats.org/officeDocument/2006/relationships/image" Target="../media/image7.jpeg"/><Relationship Id="rId19" Type="http://schemas.openxmlformats.org/officeDocument/2006/relationships/hyperlink" Target="https://www.google.co.uk/url?sa=i&amp;url=https://www.shutterstock.com/search/vegan%2Bicon&amp;psig=AOvVaw3rfk-i8pGZViPM20lDrqVx&amp;ust=1588609755455000&amp;source=images&amp;cd=vfe&amp;ved=0CAIQjRxqFwoTCPjFodOOmOkCFQAAAAAdAAAAABAE" TargetMode="External"/><Relationship Id="rId31" Type="http://schemas.openxmlformats.org/officeDocument/2006/relationships/image" Target="../media/image26.jpeg"/><Relationship Id="rId44" Type="http://schemas.openxmlformats.org/officeDocument/2006/relationships/image" Target="../media/image39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microsoft.com/office/2007/relationships/hdphoto" Target="../media/hdphoto1.wdp"/><Relationship Id="rId22" Type="http://schemas.openxmlformats.org/officeDocument/2006/relationships/image" Target="../media/image17.png"/><Relationship Id="rId27" Type="http://schemas.openxmlformats.org/officeDocument/2006/relationships/image" Target="../media/image22.jpeg"/><Relationship Id="rId30" Type="http://schemas.openxmlformats.org/officeDocument/2006/relationships/image" Target="../media/image25.jpeg"/><Relationship Id="rId35" Type="http://schemas.openxmlformats.org/officeDocument/2006/relationships/image" Target="../media/image30.jpeg"/><Relationship Id="rId43" Type="http://schemas.openxmlformats.org/officeDocument/2006/relationships/image" Target="../media/image38.png"/><Relationship Id="rId8" Type="http://schemas.openxmlformats.org/officeDocument/2006/relationships/image" Target="../media/image5.png"/><Relationship Id="rId3" Type="http://schemas.openxmlformats.org/officeDocument/2006/relationships/hyperlink" Target="https://www.google.co.uk/url?sa=i&amp;url=https://www.pinpng.com/search/arrow-icon-transparent/2/&amp;psig=AOvVaw2kC79t_viUoD2UZNsqcITR&amp;ust=1588604422764000&amp;source=images&amp;cd=vfe&amp;ved=0CAIQjRxqFwoTCMi309j6l-kCFQAAAAAdAAAAABAE" TargetMode="External"/><Relationship Id="rId12" Type="http://schemas.openxmlformats.org/officeDocument/2006/relationships/image" Target="../media/image9.jpeg"/><Relationship Id="rId17" Type="http://schemas.openxmlformats.org/officeDocument/2006/relationships/image" Target="../media/image13.jpeg"/><Relationship Id="rId25" Type="http://schemas.openxmlformats.org/officeDocument/2006/relationships/image" Target="../media/image20.jpeg"/><Relationship Id="rId33" Type="http://schemas.openxmlformats.org/officeDocument/2006/relationships/image" Target="../media/image28.jpeg"/><Relationship Id="rId38" Type="http://schemas.openxmlformats.org/officeDocument/2006/relationships/image" Target="../media/image33.jpeg"/><Relationship Id="rId46" Type="http://schemas.openxmlformats.org/officeDocument/2006/relationships/image" Target="../media/image41.jpeg"/><Relationship Id="rId20" Type="http://schemas.openxmlformats.org/officeDocument/2006/relationships/image" Target="../media/image15.jpeg"/><Relationship Id="rId41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Rectangle 140">
            <a:extLst>
              <a:ext uri="{FF2B5EF4-FFF2-40B4-BE49-F238E27FC236}">
                <a16:creationId xmlns:a16="http://schemas.microsoft.com/office/drawing/2014/main" id="{564D854C-D4D5-FB99-E23D-5C0456810C61}"/>
              </a:ext>
            </a:extLst>
          </p:cNvPr>
          <p:cNvSpPr/>
          <p:nvPr/>
        </p:nvSpPr>
        <p:spPr>
          <a:xfrm>
            <a:off x="1695683" y="6277352"/>
            <a:ext cx="9476513" cy="457688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/>
          </a:p>
        </p:txBody>
      </p:sp>
      <p:sp>
        <p:nvSpPr>
          <p:cNvPr id="3075" name="AutoShape 16" descr="Free Arrow Icon Transparent PNG Images | Arrow Icon Transparent ...">
            <a:hlinkClick r:id="rId3"/>
            <a:extLst>
              <a:ext uri="{FF2B5EF4-FFF2-40B4-BE49-F238E27FC236}">
                <a16:creationId xmlns:a16="http://schemas.microsoft.com/office/drawing/2014/main" id="{DA1CC097-D4D9-4DE3-80C3-7BE2702AC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179386" y="206309"/>
            <a:ext cx="165896" cy="1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9769" tIns="24884" rIns="49769" bIns="24884" numCol="1" anchor="t" anchorCtr="0" compatLnSpc="1">
            <a:prstTxWarp prst="textNoShape">
              <a:avLst/>
            </a:prstTxWarp>
          </a:bodyPr>
          <a:lstStyle/>
          <a:p>
            <a:endParaRPr lang="en-GB" sz="803"/>
          </a:p>
        </p:txBody>
      </p:sp>
      <p:sp>
        <p:nvSpPr>
          <p:cNvPr id="414" name="Rectangle 413">
            <a:extLst>
              <a:ext uri="{FF2B5EF4-FFF2-40B4-BE49-F238E27FC236}">
                <a16:creationId xmlns:a16="http://schemas.microsoft.com/office/drawing/2014/main" id="{277A1592-DD07-4262-B145-97C045D6C4C0}"/>
              </a:ext>
            </a:extLst>
          </p:cNvPr>
          <p:cNvSpPr/>
          <p:nvPr/>
        </p:nvSpPr>
        <p:spPr>
          <a:xfrm>
            <a:off x="1011912" y="191314"/>
            <a:ext cx="114621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WJEC Hospitality and Catering  Learning Journey</a:t>
            </a:r>
          </a:p>
        </p:txBody>
      </p:sp>
      <p:sp>
        <p:nvSpPr>
          <p:cNvPr id="1045" name="AutoShape 42" descr="Qualitative research - Free business and finance icons"/>
          <p:cNvSpPr>
            <a:spLocks noChangeAspect="1" noChangeArrowheads="1"/>
          </p:cNvSpPr>
          <p:nvPr/>
        </p:nvSpPr>
        <p:spPr bwMode="auto">
          <a:xfrm>
            <a:off x="3832035" y="206309"/>
            <a:ext cx="165896" cy="1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9769" tIns="24884" rIns="49769" bIns="24884" numCol="1" anchor="t" anchorCtr="0" compatLnSpc="1">
            <a:prstTxWarp prst="textNoShape">
              <a:avLst/>
            </a:prstTxWarp>
          </a:bodyPr>
          <a:lstStyle/>
          <a:p>
            <a:endParaRPr lang="en-GB" sz="803"/>
          </a:p>
        </p:txBody>
      </p:sp>
      <p:pic>
        <p:nvPicPr>
          <p:cNvPr id="434" name="Picture 433" descr="A picture containing indoor, table, small, holding&#10;&#10;Description automatically generated">
            <a:extLst>
              <a:ext uri="{FF2B5EF4-FFF2-40B4-BE49-F238E27FC236}">
                <a16:creationId xmlns:a16="http://schemas.microsoft.com/office/drawing/2014/main" id="{DB17791D-FE4E-44B6-86A6-3D667E5558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9907" y="13897832"/>
            <a:ext cx="39702" cy="24884"/>
          </a:xfrm>
          <a:prstGeom prst="rect">
            <a:avLst/>
          </a:prstGeom>
        </p:spPr>
      </p:pic>
      <p:sp>
        <p:nvSpPr>
          <p:cNvPr id="380" name="AutoShape 16" descr="Free Arrow Icon Transparent PNG Images | Arrow Icon Transparent ...">
            <a:hlinkClick r:id="rId3"/>
            <a:extLst>
              <a:ext uri="{FF2B5EF4-FFF2-40B4-BE49-F238E27FC236}">
                <a16:creationId xmlns:a16="http://schemas.microsoft.com/office/drawing/2014/main" id="{DA1CC097-D4D9-4DE3-80C3-7BE2702AC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179386" y="206309"/>
            <a:ext cx="165896" cy="1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9769" tIns="24884" rIns="49769" bIns="24884" numCol="1" anchor="t" anchorCtr="0" compatLnSpc="1">
            <a:prstTxWarp prst="textNoShape">
              <a:avLst/>
            </a:prstTxWarp>
          </a:bodyPr>
          <a:lstStyle/>
          <a:p>
            <a:endParaRPr lang="en-GB" sz="803"/>
          </a:p>
        </p:txBody>
      </p:sp>
      <p:sp>
        <p:nvSpPr>
          <p:cNvPr id="393" name="Block Arc 392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16200000" flipH="1">
            <a:off x="498322" y="6667767"/>
            <a:ext cx="2498547" cy="1675863"/>
          </a:xfrm>
          <a:prstGeom prst="blockArc">
            <a:avLst>
              <a:gd name="adj1" fmla="val 10715869"/>
              <a:gd name="adj2" fmla="val 1572"/>
              <a:gd name="adj3" fmla="val 276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>
              <a:solidFill>
                <a:schemeClr val="tx1"/>
              </a:solidFill>
            </a:endParaRPr>
          </a:p>
        </p:txBody>
      </p:sp>
      <p:sp>
        <p:nvSpPr>
          <p:cNvPr id="394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695684" y="8309872"/>
            <a:ext cx="6641902" cy="44701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/>
          </a:p>
        </p:txBody>
      </p:sp>
      <p:sp>
        <p:nvSpPr>
          <p:cNvPr id="558" name="Rectangle 557">
            <a:extLst>
              <a:ext uri="{FF2B5EF4-FFF2-40B4-BE49-F238E27FC236}">
                <a16:creationId xmlns:a16="http://schemas.microsoft.com/office/drawing/2014/main" id="{863F3DED-B974-4076-ABEA-0F28B9F38BF8}"/>
              </a:ext>
            </a:extLst>
          </p:cNvPr>
          <p:cNvSpPr/>
          <p:nvPr/>
        </p:nvSpPr>
        <p:spPr>
          <a:xfrm flipV="1">
            <a:off x="135202" y="780883"/>
            <a:ext cx="12560300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3"/>
          </a:p>
        </p:txBody>
      </p:sp>
      <p:sp>
        <p:nvSpPr>
          <p:cNvPr id="559" name="Rectangle 558">
            <a:extLst>
              <a:ext uri="{FF2B5EF4-FFF2-40B4-BE49-F238E27FC236}">
                <a16:creationId xmlns:a16="http://schemas.microsoft.com/office/drawing/2014/main" id="{416CDCA1-5E1D-4076-B8A3-6BF135B9CD13}"/>
              </a:ext>
            </a:extLst>
          </p:cNvPr>
          <p:cNvSpPr/>
          <p:nvPr/>
        </p:nvSpPr>
        <p:spPr>
          <a:xfrm flipV="1">
            <a:off x="114300" y="124782"/>
            <a:ext cx="12560300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3"/>
          </a:p>
        </p:txBody>
      </p:sp>
      <p:pic>
        <p:nvPicPr>
          <p:cNvPr id="611" name="Picture 610" descr="A picture containing text, map, food&#10;&#10;Description automatically generated">
            <a:extLst>
              <a:ext uri="{FF2B5EF4-FFF2-40B4-BE49-F238E27FC236}">
                <a16:creationId xmlns:a16="http://schemas.microsoft.com/office/drawing/2014/main" id="{9EB6400F-59A6-4342-AB08-A7808B52D8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68" y="7216211"/>
            <a:ext cx="707649" cy="507369"/>
          </a:xfrm>
          <a:prstGeom prst="rect">
            <a:avLst/>
          </a:prstGeom>
        </p:spPr>
      </p:pic>
      <p:pic>
        <p:nvPicPr>
          <p:cNvPr id="613" name="Picture 612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EF436940-4F60-4098-96AC-3CA844EA165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693" y="6750838"/>
            <a:ext cx="215621" cy="215621"/>
          </a:xfrm>
          <a:prstGeom prst="rect">
            <a:avLst/>
          </a:prstGeom>
        </p:spPr>
      </p:pic>
      <p:sp>
        <p:nvSpPr>
          <p:cNvPr id="629" name="AutoShape 42" descr="Qualitative research - Free business and finance icons"/>
          <p:cNvSpPr>
            <a:spLocks noChangeAspect="1" noChangeArrowheads="1"/>
          </p:cNvSpPr>
          <p:nvPr/>
        </p:nvSpPr>
        <p:spPr bwMode="auto">
          <a:xfrm>
            <a:off x="3832035" y="206309"/>
            <a:ext cx="165896" cy="16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9769" tIns="24884" rIns="49769" bIns="24884" numCol="1" anchor="t" anchorCtr="0" compatLnSpc="1">
            <a:prstTxWarp prst="textNoShape">
              <a:avLst/>
            </a:prstTxWarp>
          </a:bodyPr>
          <a:lstStyle/>
          <a:p>
            <a:endParaRPr lang="en-GB" sz="803"/>
          </a:p>
        </p:txBody>
      </p:sp>
      <p:grpSp>
        <p:nvGrpSpPr>
          <p:cNvPr id="677" name="Group 676">
            <a:extLst>
              <a:ext uri="{FF2B5EF4-FFF2-40B4-BE49-F238E27FC236}">
                <a16:creationId xmlns:a16="http://schemas.microsoft.com/office/drawing/2014/main" id="{CDA338EA-6213-4C14-AAEB-7D9F340B3316}"/>
              </a:ext>
            </a:extLst>
          </p:cNvPr>
          <p:cNvGrpSpPr/>
          <p:nvPr/>
        </p:nvGrpSpPr>
        <p:grpSpPr>
          <a:xfrm>
            <a:off x="8223736" y="7255806"/>
            <a:ext cx="1565596" cy="1835003"/>
            <a:chOff x="3971564" y="6444731"/>
            <a:chExt cx="1216025" cy="1224000"/>
          </a:xfrm>
        </p:grpSpPr>
        <p:sp>
          <p:nvSpPr>
            <p:cNvPr id="678" name="Oval 677">
              <a:extLst>
                <a:ext uri="{FF2B5EF4-FFF2-40B4-BE49-F238E27FC236}">
                  <a16:creationId xmlns:a16="http://schemas.microsoft.com/office/drawing/2014/main" id="{3C9A332E-2080-4A18-8C2D-8B0707268EAC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>
                <a:defRPr/>
              </a:pPr>
              <a:r>
                <a:rPr lang="en-US" sz="1173" dirty="0"/>
                <a:t>3.4</a:t>
              </a:r>
            </a:p>
            <a:p>
              <a:pPr algn="ctr" defTabSz="595696">
                <a:defRPr/>
              </a:pPr>
              <a:endParaRPr lang="en-US" sz="1173" dirty="0"/>
            </a:p>
          </p:txBody>
        </p:sp>
        <p:grpSp>
          <p:nvGrpSpPr>
            <p:cNvPr id="679" name="Group 678">
              <a:extLst>
                <a:ext uri="{FF2B5EF4-FFF2-40B4-BE49-F238E27FC236}">
                  <a16:creationId xmlns:a16="http://schemas.microsoft.com/office/drawing/2014/main" id="{D0805F0A-4708-4B3F-B5E6-F50EA1B8DC89}"/>
                </a:ext>
              </a:extLst>
            </p:cNvPr>
            <p:cNvGrpSpPr/>
            <p:nvPr/>
          </p:nvGrpSpPr>
          <p:grpSpPr>
            <a:xfrm>
              <a:off x="4089936" y="6596356"/>
              <a:ext cx="944459" cy="920750"/>
              <a:chOff x="3388280" y="6613446"/>
              <a:chExt cx="944459" cy="920750"/>
            </a:xfrm>
          </p:grpSpPr>
          <p:sp>
            <p:nvSpPr>
              <p:cNvPr id="680" name="Oval 679">
                <a:extLst>
                  <a:ext uri="{FF2B5EF4-FFF2-40B4-BE49-F238E27FC236}">
                    <a16:creationId xmlns:a16="http://schemas.microsoft.com/office/drawing/2014/main" id="{69A6F2B4-3CFB-4037-97FC-175D2A6476E5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>
                  <a:defRPr/>
                </a:pPr>
                <a:endParaRPr lang="en-US" sz="1173"/>
              </a:p>
            </p:txBody>
          </p:sp>
          <p:sp>
            <p:nvSpPr>
              <p:cNvPr id="681" name="TextBox 61">
                <a:extLst>
                  <a:ext uri="{FF2B5EF4-FFF2-40B4-BE49-F238E27FC236}">
                    <a16:creationId xmlns:a16="http://schemas.microsoft.com/office/drawing/2014/main" id="{9A5FFB70-4ECE-4CD7-ADE2-3D8AC12395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88280" y="6856169"/>
                <a:ext cx="841376" cy="472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4000" b="1" dirty="0"/>
                  <a:t> 10</a:t>
                </a:r>
              </a:p>
            </p:txBody>
          </p:sp>
          <p:sp>
            <p:nvSpPr>
              <p:cNvPr id="682" name="TextBox 52">
                <a:extLst>
                  <a:ext uri="{FF2B5EF4-FFF2-40B4-BE49-F238E27FC236}">
                    <a16:creationId xmlns:a16="http://schemas.microsoft.com/office/drawing/2014/main" id="{FA094C95-7146-4B3A-B0F4-6414F3AD82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94942" y="6713042"/>
                <a:ext cx="841376" cy="246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1800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sp>
        <p:nvSpPr>
          <p:cNvPr id="229" name="Rectangle 228">
            <a:extLst>
              <a:ext uri="{FF2B5EF4-FFF2-40B4-BE49-F238E27FC236}">
                <a16:creationId xmlns:a16="http://schemas.microsoft.com/office/drawing/2014/main" id="{53FBECAC-A2D7-DBC2-914D-192BBCAC48EC}"/>
              </a:ext>
            </a:extLst>
          </p:cNvPr>
          <p:cNvSpPr/>
          <p:nvPr/>
        </p:nvSpPr>
        <p:spPr>
          <a:xfrm>
            <a:off x="7299297" y="8805073"/>
            <a:ext cx="878553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000" dirty="0"/>
              <a:t>Baseline</a:t>
            </a:r>
          </a:p>
          <a:p>
            <a:pPr algn="ctr"/>
            <a:r>
              <a:rPr lang="en-GB" sz="1000" dirty="0"/>
              <a:t>Assessment</a:t>
            </a:r>
          </a:p>
        </p:txBody>
      </p:sp>
      <p:sp>
        <p:nvSpPr>
          <p:cNvPr id="230" name="TextBox 52">
            <a:extLst>
              <a:ext uri="{FF2B5EF4-FFF2-40B4-BE49-F238E27FC236}">
                <a16:creationId xmlns:a16="http://schemas.microsoft.com/office/drawing/2014/main" id="{A5AAEE5F-421C-B42B-C180-00383153B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72" y="7200282"/>
            <a:ext cx="571279" cy="19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653" b="1" dirty="0">
                <a:latin typeface="Century Gothic" panose="020B0502020202020204" pitchFamily="34" charset="0"/>
              </a:rPr>
              <a:t>Nutrition</a:t>
            </a:r>
          </a:p>
        </p:txBody>
      </p:sp>
      <p:sp>
        <p:nvSpPr>
          <p:cNvPr id="242" name="Rectangle 241">
            <a:extLst>
              <a:ext uri="{FF2B5EF4-FFF2-40B4-BE49-F238E27FC236}">
                <a16:creationId xmlns:a16="http://schemas.microsoft.com/office/drawing/2014/main" id="{DE22DE91-67C4-780A-BF38-F4D769CC92B0}"/>
              </a:ext>
            </a:extLst>
          </p:cNvPr>
          <p:cNvSpPr/>
          <p:nvPr/>
        </p:nvSpPr>
        <p:spPr>
          <a:xfrm>
            <a:off x="5799667" y="8001835"/>
            <a:ext cx="5487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Food Safety</a:t>
            </a:r>
          </a:p>
        </p:txBody>
      </p:sp>
      <p:pic>
        <p:nvPicPr>
          <p:cNvPr id="1096" name="Picture 72" descr="How To Get Micronutrients In Diet to Avoid Deficiencies">
            <a:extLst>
              <a:ext uri="{FF2B5EF4-FFF2-40B4-BE49-F238E27FC236}">
                <a16:creationId xmlns:a16="http://schemas.microsoft.com/office/drawing/2014/main" id="{544B5E62-42BF-384A-FDDF-972073C42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38" y="7366902"/>
            <a:ext cx="644969" cy="64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1" name="Rectangle 1110">
            <a:extLst>
              <a:ext uri="{FF2B5EF4-FFF2-40B4-BE49-F238E27FC236}">
                <a16:creationId xmlns:a16="http://schemas.microsoft.com/office/drawing/2014/main" id="{0051C3E7-4EEB-C8E5-0D46-D12E26F2A5D8}"/>
              </a:ext>
            </a:extLst>
          </p:cNvPr>
          <p:cNvSpPr/>
          <p:nvPr/>
        </p:nvSpPr>
        <p:spPr>
          <a:xfrm>
            <a:off x="5714229" y="6207747"/>
            <a:ext cx="1422716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Unit 2 Coursework written Assessment mock or real if pupils are ready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1F2DAC4-64CE-4885-1152-6E482231E54A}"/>
              </a:ext>
            </a:extLst>
          </p:cNvPr>
          <p:cNvGrpSpPr/>
          <p:nvPr/>
        </p:nvGrpSpPr>
        <p:grpSpPr>
          <a:xfrm rot="20195446">
            <a:off x="11364567" y="7999275"/>
            <a:ext cx="1291123" cy="1235889"/>
            <a:chOff x="7856649" y="6548887"/>
            <a:chExt cx="1216025" cy="1224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7011F7A-2A8A-978F-849F-52877FB385FE}"/>
                </a:ext>
              </a:extLst>
            </p:cNvPr>
            <p:cNvSpPr/>
            <p:nvPr/>
          </p:nvSpPr>
          <p:spPr>
            <a:xfrm>
              <a:off x="7856649" y="6548887"/>
              <a:ext cx="1216025" cy="1224000"/>
            </a:xfrm>
            <a:prstGeom prst="ellipse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>
                <a:defRPr/>
              </a:pPr>
              <a:r>
                <a:rPr lang="en-US" sz="1173" dirty="0"/>
                <a:t>3.4</a:t>
              </a:r>
            </a:p>
            <a:p>
              <a:pPr algn="ctr" defTabSz="595696">
                <a:defRPr/>
              </a:pPr>
              <a:endParaRPr lang="en-US" sz="1173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06A3555-FF2D-C401-C410-176DAC21A020}"/>
                </a:ext>
              </a:extLst>
            </p:cNvPr>
            <p:cNvSpPr/>
            <p:nvPr/>
          </p:nvSpPr>
          <p:spPr>
            <a:xfrm>
              <a:off x="8001474" y="6681998"/>
              <a:ext cx="937035" cy="94818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>
                <a:defRPr/>
              </a:pPr>
              <a:endParaRPr lang="en-US" sz="1173"/>
            </a:p>
          </p:txBody>
        </p:sp>
      </p:grpSp>
      <p:sp>
        <p:nvSpPr>
          <p:cNvPr id="1034" name="TextBox 1033">
            <a:extLst>
              <a:ext uri="{FF2B5EF4-FFF2-40B4-BE49-F238E27FC236}">
                <a16:creationId xmlns:a16="http://schemas.microsoft.com/office/drawing/2014/main" id="{E92F4C51-8484-95D9-CAF2-32FA957626B5}"/>
              </a:ext>
            </a:extLst>
          </p:cNvPr>
          <p:cNvSpPr txBox="1"/>
          <p:nvPr/>
        </p:nvSpPr>
        <p:spPr>
          <a:xfrm>
            <a:off x="11505821" y="8218270"/>
            <a:ext cx="10086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1800" b="1" dirty="0"/>
              <a:t>Key Stage 3</a:t>
            </a:r>
          </a:p>
        </p:txBody>
      </p:sp>
      <p:sp>
        <p:nvSpPr>
          <p:cNvPr id="1038" name="Arrow: Left 1037">
            <a:extLst>
              <a:ext uri="{FF2B5EF4-FFF2-40B4-BE49-F238E27FC236}">
                <a16:creationId xmlns:a16="http://schemas.microsoft.com/office/drawing/2014/main" id="{9EE5861B-9E82-A7EE-7C62-5998CE2BABE2}"/>
              </a:ext>
            </a:extLst>
          </p:cNvPr>
          <p:cNvSpPr/>
          <p:nvPr/>
        </p:nvSpPr>
        <p:spPr>
          <a:xfrm>
            <a:off x="9551140" y="8306981"/>
            <a:ext cx="1857426" cy="620475"/>
          </a:xfrm>
          <a:prstGeom prst="leftArrow">
            <a:avLst/>
          </a:prstGeom>
          <a:solidFill>
            <a:srgbClr val="CC99FF"/>
          </a:solidFill>
          <a:ln>
            <a:solidFill>
              <a:srgbClr val="CC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8" name="Rectangle 140">
            <a:extLst>
              <a:ext uri="{FF2B5EF4-FFF2-40B4-BE49-F238E27FC236}">
                <a16:creationId xmlns:a16="http://schemas.microsoft.com/office/drawing/2014/main" id="{53CFE45F-9F07-D2D5-8651-721D514B8C3F}"/>
              </a:ext>
            </a:extLst>
          </p:cNvPr>
          <p:cNvSpPr/>
          <p:nvPr/>
        </p:nvSpPr>
        <p:spPr>
          <a:xfrm>
            <a:off x="1400684" y="4793466"/>
            <a:ext cx="9771512" cy="49162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/>
          </a:p>
        </p:txBody>
      </p:sp>
      <p:sp>
        <p:nvSpPr>
          <p:cNvPr id="1110" name="Block Arc 1109">
            <a:extLst>
              <a:ext uri="{FF2B5EF4-FFF2-40B4-BE49-F238E27FC236}">
                <a16:creationId xmlns:a16="http://schemas.microsoft.com/office/drawing/2014/main" id="{17D91229-8EB2-639C-FEA3-EA6B1FAE62A5}"/>
              </a:ext>
            </a:extLst>
          </p:cNvPr>
          <p:cNvSpPr/>
          <p:nvPr/>
        </p:nvSpPr>
        <p:spPr>
          <a:xfrm rot="16200000" flipH="1">
            <a:off x="326332" y="3177373"/>
            <a:ext cx="2498547" cy="1675863"/>
          </a:xfrm>
          <a:prstGeom prst="blockArc">
            <a:avLst>
              <a:gd name="adj1" fmla="val 10715869"/>
              <a:gd name="adj2" fmla="val 1572"/>
              <a:gd name="adj3" fmla="val 27649"/>
            </a:avLst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>
              <a:solidFill>
                <a:schemeClr val="tx1"/>
              </a:solidFill>
            </a:endParaRPr>
          </a:p>
        </p:txBody>
      </p:sp>
      <p:sp>
        <p:nvSpPr>
          <p:cNvPr id="227" name="Rectangle 140">
            <a:extLst>
              <a:ext uri="{FF2B5EF4-FFF2-40B4-BE49-F238E27FC236}">
                <a16:creationId xmlns:a16="http://schemas.microsoft.com/office/drawing/2014/main" id="{0C0792A5-4075-700E-246F-DAE2228E52A5}"/>
              </a:ext>
            </a:extLst>
          </p:cNvPr>
          <p:cNvSpPr/>
          <p:nvPr/>
        </p:nvSpPr>
        <p:spPr>
          <a:xfrm>
            <a:off x="1568319" y="2763911"/>
            <a:ext cx="9476513" cy="457688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/>
          </a:p>
        </p:txBody>
      </p:sp>
      <p:sp>
        <p:nvSpPr>
          <p:cNvPr id="234" name="Block Arc 233">
            <a:extLst>
              <a:ext uri="{FF2B5EF4-FFF2-40B4-BE49-F238E27FC236}">
                <a16:creationId xmlns:a16="http://schemas.microsoft.com/office/drawing/2014/main" id="{6ADB6319-5F9C-24FB-DD6A-A74DA1820D1F}"/>
              </a:ext>
            </a:extLst>
          </p:cNvPr>
          <p:cNvSpPr/>
          <p:nvPr/>
        </p:nvSpPr>
        <p:spPr>
          <a:xfrm rot="5400000" flipH="1">
            <a:off x="9906103" y="1429484"/>
            <a:ext cx="1903383" cy="1675863"/>
          </a:xfrm>
          <a:prstGeom prst="blockArc">
            <a:avLst>
              <a:gd name="adj1" fmla="val 10715869"/>
              <a:gd name="adj2" fmla="val 1572"/>
              <a:gd name="adj3" fmla="val 27649"/>
            </a:avLst>
          </a:pr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>
              <a:solidFill>
                <a:schemeClr val="tx1"/>
              </a:solidFill>
            </a:endParaRPr>
          </a:p>
        </p:txBody>
      </p:sp>
      <p:sp>
        <p:nvSpPr>
          <p:cNvPr id="236" name="Rectangle 140">
            <a:extLst>
              <a:ext uri="{FF2B5EF4-FFF2-40B4-BE49-F238E27FC236}">
                <a16:creationId xmlns:a16="http://schemas.microsoft.com/office/drawing/2014/main" id="{4FFAAE17-50A2-6650-BAE4-DE645AB5BF85}"/>
              </a:ext>
            </a:extLst>
          </p:cNvPr>
          <p:cNvSpPr/>
          <p:nvPr/>
        </p:nvSpPr>
        <p:spPr>
          <a:xfrm>
            <a:off x="5636399" y="1332368"/>
            <a:ext cx="5203468" cy="447968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/>
          </a:p>
        </p:txBody>
      </p:sp>
      <p:grpSp>
        <p:nvGrpSpPr>
          <p:cNvPr id="759" name="Group 758">
            <a:extLst>
              <a:ext uri="{FF2B5EF4-FFF2-40B4-BE49-F238E27FC236}">
                <a16:creationId xmlns:a16="http://schemas.microsoft.com/office/drawing/2014/main" id="{2E7FC314-85F6-4766-9263-6F801C4815F0}"/>
              </a:ext>
            </a:extLst>
          </p:cNvPr>
          <p:cNvGrpSpPr/>
          <p:nvPr/>
        </p:nvGrpSpPr>
        <p:grpSpPr>
          <a:xfrm rot="20195446">
            <a:off x="4340877" y="950116"/>
            <a:ext cx="1291123" cy="1235889"/>
            <a:chOff x="7856649" y="6548887"/>
            <a:chExt cx="1216025" cy="1224000"/>
          </a:xfrm>
        </p:grpSpPr>
        <p:sp>
          <p:nvSpPr>
            <p:cNvPr id="763" name="Oval 762">
              <a:extLst>
                <a:ext uri="{FF2B5EF4-FFF2-40B4-BE49-F238E27FC236}">
                  <a16:creationId xmlns:a16="http://schemas.microsoft.com/office/drawing/2014/main" id="{2DE65FAC-D8A7-4EAE-B974-D757956492FE}"/>
                </a:ext>
              </a:extLst>
            </p:cNvPr>
            <p:cNvSpPr/>
            <p:nvPr/>
          </p:nvSpPr>
          <p:spPr>
            <a:xfrm>
              <a:off x="7856649" y="6548887"/>
              <a:ext cx="1216025" cy="1224000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>
                <a:defRPr/>
              </a:pPr>
              <a:r>
                <a:rPr lang="en-US" sz="1173" dirty="0"/>
                <a:t>3.4</a:t>
              </a:r>
            </a:p>
            <a:p>
              <a:pPr algn="ctr" defTabSz="595696">
                <a:defRPr/>
              </a:pPr>
              <a:endParaRPr lang="en-US" sz="1173" dirty="0"/>
            </a:p>
          </p:txBody>
        </p:sp>
        <p:sp>
          <p:nvSpPr>
            <p:cNvPr id="765" name="Oval 764">
              <a:extLst>
                <a:ext uri="{FF2B5EF4-FFF2-40B4-BE49-F238E27FC236}">
                  <a16:creationId xmlns:a16="http://schemas.microsoft.com/office/drawing/2014/main" id="{B9BA71FE-7C4D-4F94-BDBE-0978B4B4D4E0}"/>
                </a:ext>
              </a:extLst>
            </p:cNvPr>
            <p:cNvSpPr/>
            <p:nvPr/>
          </p:nvSpPr>
          <p:spPr>
            <a:xfrm>
              <a:off x="8001474" y="6681998"/>
              <a:ext cx="937035" cy="94818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>
                <a:defRPr/>
              </a:pPr>
              <a:endParaRPr lang="en-US" sz="1173"/>
            </a:p>
          </p:txBody>
        </p:sp>
      </p:grpSp>
      <p:sp>
        <p:nvSpPr>
          <p:cNvPr id="1114" name="TextBox 61">
            <a:extLst>
              <a:ext uri="{FF2B5EF4-FFF2-40B4-BE49-F238E27FC236}">
                <a16:creationId xmlns:a16="http://schemas.microsoft.com/office/drawing/2014/main" id="{5BAB3B2C-ECC2-896E-B708-2BC4D93D5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3042" y="1313915"/>
            <a:ext cx="9220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/>
              <a:t>Next Steps</a:t>
            </a:r>
          </a:p>
        </p:txBody>
      </p:sp>
      <p:grpSp>
        <p:nvGrpSpPr>
          <p:cNvPr id="1065" name="Group 1064">
            <a:extLst>
              <a:ext uri="{FF2B5EF4-FFF2-40B4-BE49-F238E27FC236}">
                <a16:creationId xmlns:a16="http://schemas.microsoft.com/office/drawing/2014/main" id="{F93129F2-E082-9C4B-9006-C67CFC0AE5D6}"/>
              </a:ext>
            </a:extLst>
          </p:cNvPr>
          <p:cNvGrpSpPr/>
          <p:nvPr/>
        </p:nvGrpSpPr>
        <p:grpSpPr>
          <a:xfrm>
            <a:off x="395632" y="4135716"/>
            <a:ext cx="1688866" cy="1471177"/>
            <a:chOff x="3971564" y="6444731"/>
            <a:chExt cx="1216025" cy="1278994"/>
          </a:xfrm>
        </p:grpSpPr>
        <p:sp>
          <p:nvSpPr>
            <p:cNvPr id="1066" name="Oval 1065">
              <a:extLst>
                <a:ext uri="{FF2B5EF4-FFF2-40B4-BE49-F238E27FC236}">
                  <a16:creationId xmlns:a16="http://schemas.microsoft.com/office/drawing/2014/main" id="{9E23F4F4-56CA-4418-FBF7-CA1CB1CE75FA}"/>
                </a:ext>
              </a:extLst>
            </p:cNvPr>
            <p:cNvSpPr/>
            <p:nvPr/>
          </p:nvSpPr>
          <p:spPr>
            <a:xfrm>
              <a:off x="3971564" y="6444731"/>
              <a:ext cx="1216025" cy="1224000"/>
            </a:xfrm>
            <a:prstGeom prst="ellips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595696">
                <a:defRPr/>
              </a:pPr>
              <a:r>
                <a:rPr lang="en-US" sz="1173" dirty="0"/>
                <a:t>3.4</a:t>
              </a:r>
            </a:p>
            <a:p>
              <a:pPr algn="ctr" defTabSz="595696">
                <a:defRPr/>
              </a:pPr>
              <a:endParaRPr lang="en-US" sz="1173" dirty="0"/>
            </a:p>
          </p:txBody>
        </p:sp>
        <p:grpSp>
          <p:nvGrpSpPr>
            <p:cNvPr id="1078" name="Group 1077">
              <a:extLst>
                <a:ext uri="{FF2B5EF4-FFF2-40B4-BE49-F238E27FC236}">
                  <a16:creationId xmlns:a16="http://schemas.microsoft.com/office/drawing/2014/main" id="{6895C88D-5E8B-B74B-36A6-5DB176DF401B}"/>
                </a:ext>
              </a:extLst>
            </p:cNvPr>
            <p:cNvGrpSpPr/>
            <p:nvPr/>
          </p:nvGrpSpPr>
          <p:grpSpPr>
            <a:xfrm>
              <a:off x="4049980" y="6543817"/>
              <a:ext cx="984415" cy="1179908"/>
              <a:chOff x="3348324" y="6560907"/>
              <a:chExt cx="984415" cy="1179908"/>
            </a:xfrm>
          </p:grpSpPr>
          <p:sp>
            <p:nvSpPr>
              <p:cNvPr id="1080" name="Oval 1079">
                <a:extLst>
                  <a:ext uri="{FF2B5EF4-FFF2-40B4-BE49-F238E27FC236}">
                    <a16:creationId xmlns:a16="http://schemas.microsoft.com/office/drawing/2014/main" id="{FA85FBB6-FA4B-8EFF-B5AE-C2B60746A799}"/>
                  </a:ext>
                </a:extLst>
              </p:cNvPr>
              <p:cNvSpPr/>
              <p:nvPr/>
            </p:nvSpPr>
            <p:spPr>
              <a:xfrm>
                <a:off x="3423102" y="6613446"/>
                <a:ext cx="909637" cy="9207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595696">
                  <a:defRPr/>
                </a:pPr>
                <a:endParaRPr lang="en-US" sz="1173"/>
              </a:p>
            </p:txBody>
          </p:sp>
          <p:sp>
            <p:nvSpPr>
              <p:cNvPr id="1081" name="TextBox 61">
                <a:extLst>
                  <a:ext uri="{FF2B5EF4-FFF2-40B4-BE49-F238E27FC236}">
                    <a16:creationId xmlns:a16="http://schemas.microsoft.com/office/drawing/2014/main" id="{A0C7A298-38C0-79AF-0D87-48C7A74795C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48324" y="6804317"/>
                <a:ext cx="964509" cy="936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4000" b="1" dirty="0"/>
                  <a:t> 11</a:t>
                </a:r>
              </a:p>
              <a:p>
                <a:pPr algn="ctr" eaLnBrk="1" hangingPunct="1"/>
                <a:endParaRPr lang="en-US" altLang="en-US" sz="2400" b="1" dirty="0"/>
              </a:p>
            </p:txBody>
          </p:sp>
          <p:sp>
            <p:nvSpPr>
              <p:cNvPr id="1084" name="TextBox 52">
                <a:extLst>
                  <a:ext uri="{FF2B5EF4-FFF2-40B4-BE49-F238E27FC236}">
                    <a16:creationId xmlns:a16="http://schemas.microsoft.com/office/drawing/2014/main" id="{8404C2A9-64AE-CD88-9F32-A83BF07274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23156" y="6560907"/>
                <a:ext cx="841376" cy="4013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1093788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 b="1" dirty="0">
                    <a:latin typeface="Gill Sans MT Condensed" panose="020B0506020104020203" pitchFamily="34" charset="0"/>
                  </a:rPr>
                  <a:t>YEAR</a:t>
                </a:r>
              </a:p>
            </p:txBody>
          </p:sp>
        </p:grpSp>
      </p:grpSp>
      <p:sp>
        <p:nvSpPr>
          <p:cNvPr id="237" name="Block Arc 236">
            <a:extLst>
              <a:ext uri="{FF2B5EF4-FFF2-40B4-BE49-F238E27FC236}">
                <a16:creationId xmlns:a16="http://schemas.microsoft.com/office/drawing/2014/main" id="{F0905BC2-6872-BB11-34E8-616F0B46444F}"/>
              </a:ext>
            </a:extLst>
          </p:cNvPr>
          <p:cNvSpPr/>
          <p:nvPr/>
        </p:nvSpPr>
        <p:spPr>
          <a:xfrm rot="5400000" flipH="1">
            <a:off x="10064823" y="4922624"/>
            <a:ext cx="1960015" cy="1675863"/>
          </a:xfrm>
          <a:prstGeom prst="blockArc">
            <a:avLst>
              <a:gd name="adj1" fmla="val 10715869"/>
              <a:gd name="adj2" fmla="val 1572"/>
              <a:gd name="adj3" fmla="val 276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7150E9-CDE7-A5CC-C9BC-237C7DA918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2757" y="8322528"/>
            <a:ext cx="1142594" cy="761729"/>
          </a:xfrm>
          <a:prstGeom prst="rect">
            <a:avLst/>
          </a:prstGeom>
        </p:spPr>
      </p:pic>
      <p:pic>
        <p:nvPicPr>
          <p:cNvPr id="1026" name="Picture 2" descr="5,600+ Food Allergy Stock Illustrations, Royalty-Free Vector Graphics &amp;  Clip Art - iStock | Restaurant food allergy, Food, Allergies">
            <a:extLst>
              <a:ext uri="{FF2B5EF4-FFF2-40B4-BE49-F238E27FC236}">
                <a16:creationId xmlns:a16="http://schemas.microsoft.com/office/drawing/2014/main" id="{23209BC1-56D4-B154-BC24-01BE2F77B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465" y="7776482"/>
            <a:ext cx="702310" cy="70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9F9A4D8-808B-67E9-E6A5-2FEB4946D4BE}"/>
              </a:ext>
            </a:extLst>
          </p:cNvPr>
          <p:cNvSpPr/>
          <p:nvPr/>
        </p:nvSpPr>
        <p:spPr>
          <a:xfrm>
            <a:off x="4605996" y="8901205"/>
            <a:ext cx="8107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Food Related Ill Health</a:t>
            </a:r>
          </a:p>
        </p:txBody>
      </p:sp>
      <p:pic>
        <p:nvPicPr>
          <p:cNvPr id="1028" name="Picture 4" descr="Colorful bacteria and viruses with different emotions. Funny cartoon  microbe. Stock Vector | Adobe Stock">
            <a:extLst>
              <a:ext uri="{FF2B5EF4-FFF2-40B4-BE49-F238E27FC236}">
                <a16:creationId xmlns:a16="http://schemas.microsoft.com/office/drawing/2014/main" id="{67BE5BD4-F021-67D5-779F-B9BDBA859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890" y="8636340"/>
            <a:ext cx="551275" cy="55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oon: The Reality of Food – Scot Scoop News">
            <a:extLst>
              <a:ext uri="{FF2B5EF4-FFF2-40B4-BE49-F238E27FC236}">
                <a16:creationId xmlns:a16="http://schemas.microsoft.com/office/drawing/2014/main" id="{832978A0-364B-0521-82BD-A97671307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835" y="8531688"/>
            <a:ext cx="466252" cy="34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on't tolerate food intolerance - Harvard Health">
            <a:extLst>
              <a:ext uri="{FF2B5EF4-FFF2-40B4-BE49-F238E27FC236}">
                <a16:creationId xmlns:a16="http://schemas.microsoft.com/office/drawing/2014/main" id="{62538EC0-6CD2-FD2B-6140-DE188F081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079" y="7937466"/>
            <a:ext cx="590843" cy="65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0" name="Picture 62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229" b="95861" l="24762" r="76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28813" y="5924567"/>
            <a:ext cx="1627614" cy="88937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E70C998-54D6-7041-9983-958C89B3C1EB}"/>
              </a:ext>
            </a:extLst>
          </p:cNvPr>
          <p:cNvSpPr/>
          <p:nvPr/>
        </p:nvSpPr>
        <p:spPr>
          <a:xfrm>
            <a:off x="9337307" y="6670542"/>
            <a:ext cx="5487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Food Safety</a:t>
            </a:r>
          </a:p>
        </p:txBody>
      </p:sp>
      <p:pic>
        <p:nvPicPr>
          <p:cNvPr id="1052" name="Picture 28" descr="Preparing food safely">
            <a:extLst>
              <a:ext uri="{FF2B5EF4-FFF2-40B4-BE49-F238E27FC236}">
                <a16:creationId xmlns:a16="http://schemas.microsoft.com/office/drawing/2014/main" id="{0F20E600-F1EB-C5D7-030B-10A05EDB7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549" y="6134629"/>
            <a:ext cx="641715" cy="42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5848DC4-1358-0DE1-BBEE-780073F1B79C}"/>
              </a:ext>
            </a:extLst>
          </p:cNvPr>
          <p:cNvSpPr/>
          <p:nvPr/>
        </p:nvSpPr>
        <p:spPr>
          <a:xfrm>
            <a:off x="10857794" y="3991636"/>
            <a:ext cx="5487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Health and Safety</a:t>
            </a:r>
          </a:p>
        </p:txBody>
      </p:sp>
      <p:pic>
        <p:nvPicPr>
          <p:cNvPr id="1054" name="Picture 30" descr="COSHH Training - Nexon Group">
            <a:extLst>
              <a:ext uri="{FF2B5EF4-FFF2-40B4-BE49-F238E27FC236}">
                <a16:creationId xmlns:a16="http://schemas.microsoft.com/office/drawing/2014/main" id="{28D0EFEF-6514-491B-E304-2F57AF7A2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8009" y="4033027"/>
            <a:ext cx="619249" cy="61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Safety Cartoon Images – Browse 280,831 Stock Photos, Vectors, and Video |  Adobe Stock">
            <a:extLst>
              <a:ext uri="{FF2B5EF4-FFF2-40B4-BE49-F238E27FC236}">
                <a16:creationId xmlns:a16="http://schemas.microsoft.com/office/drawing/2014/main" id="{9FD72CB5-F65C-3ABB-5FEB-D19C8153C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4516" y="4599313"/>
            <a:ext cx="863513" cy="115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28DBD9B-5080-8E88-241E-56C42D427289}"/>
              </a:ext>
            </a:extLst>
          </p:cNvPr>
          <p:cNvSpPr/>
          <p:nvPr/>
        </p:nvSpPr>
        <p:spPr>
          <a:xfrm>
            <a:off x="8052265" y="4266417"/>
            <a:ext cx="8016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Customer Requirements</a:t>
            </a:r>
          </a:p>
        </p:txBody>
      </p:sp>
      <p:pic>
        <p:nvPicPr>
          <p:cNvPr id="1064" name="Picture 40" descr="90+ Complaining Restaurant Stock Illustrations, Royalty-Free Vector  Graphics &amp; Clip Art - iStock | Customer complaining restaurant">
            <a:extLst>
              <a:ext uri="{FF2B5EF4-FFF2-40B4-BE49-F238E27FC236}">
                <a16:creationId xmlns:a16="http://schemas.microsoft.com/office/drawing/2014/main" id="{57BFEE01-AA23-D671-9A7B-41DD9A57F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866" y="4632508"/>
            <a:ext cx="825810" cy="69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52">
            <a:extLst>
              <a:ext uri="{FF2B5EF4-FFF2-40B4-BE49-F238E27FC236}">
                <a16:creationId xmlns:a16="http://schemas.microsoft.com/office/drawing/2014/main" id="{B5B46172-93BA-3BE8-EEA9-A935E918C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6188" y="5325166"/>
            <a:ext cx="571279" cy="19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653" b="1" dirty="0">
                <a:latin typeface="Century Gothic" panose="020B0502020202020204" pitchFamily="34" charset="0"/>
              </a:rPr>
              <a:t>Nutrition</a:t>
            </a:r>
          </a:p>
        </p:txBody>
      </p:sp>
      <p:pic>
        <p:nvPicPr>
          <p:cNvPr id="251" name="Picture 2" descr="Vegan Icon Images, Stock Photos &amp; Vectors | Shutterstock">
            <a:hlinkClick r:id="rId19"/>
            <a:extLst>
              <a:ext uri="{FF2B5EF4-FFF2-40B4-BE49-F238E27FC236}">
                <a16:creationId xmlns:a16="http://schemas.microsoft.com/office/drawing/2014/main" id="{5641F43A-8C63-4518-A9D9-7609B23B47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2"/>
          <a:stretch/>
        </p:blipFill>
        <p:spPr bwMode="auto">
          <a:xfrm>
            <a:off x="6602454" y="4341151"/>
            <a:ext cx="646143" cy="57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2" name="Picture 67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248597" y="4747474"/>
            <a:ext cx="642637" cy="599795"/>
          </a:xfrm>
          <a:prstGeom prst="rect">
            <a:avLst/>
          </a:prstGeom>
        </p:spPr>
      </p:pic>
      <p:pic>
        <p:nvPicPr>
          <p:cNvPr id="713" name="Picture 71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595158" y="4976852"/>
            <a:ext cx="567965" cy="488530"/>
          </a:xfrm>
          <a:prstGeom prst="rect">
            <a:avLst/>
          </a:prstGeom>
        </p:spPr>
      </p:pic>
      <p:pic>
        <p:nvPicPr>
          <p:cNvPr id="31" name="Picture 46" descr="Coursework Icon of Colored Outline style - Available in SVG, PNG ...">
            <a:extLst>
              <a:ext uri="{FF2B5EF4-FFF2-40B4-BE49-F238E27FC236}">
                <a16:creationId xmlns:a16="http://schemas.microsoft.com/office/drawing/2014/main" id="{4B0A2BE6-90B5-3241-BC6F-FBA6FE79C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048" y="2562051"/>
            <a:ext cx="577847" cy="57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Rectangle 1023">
            <a:extLst>
              <a:ext uri="{FF2B5EF4-FFF2-40B4-BE49-F238E27FC236}">
                <a16:creationId xmlns:a16="http://schemas.microsoft.com/office/drawing/2014/main" id="{994B9997-2A6B-B1E7-78C1-28EDD66C7E38}"/>
              </a:ext>
            </a:extLst>
          </p:cNvPr>
          <p:cNvSpPr/>
          <p:nvPr/>
        </p:nvSpPr>
        <p:spPr>
          <a:xfrm>
            <a:off x="1712817" y="3741941"/>
            <a:ext cx="1808306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Unit 2 Assessment real  start (60%)</a:t>
            </a:r>
          </a:p>
        </p:txBody>
      </p:sp>
      <p:pic>
        <p:nvPicPr>
          <p:cNvPr id="1025" name="Picture 1024">
            <a:extLst>
              <a:ext uri="{FF2B5EF4-FFF2-40B4-BE49-F238E27FC236}">
                <a16:creationId xmlns:a16="http://schemas.microsoft.com/office/drawing/2014/main" id="{43D052F8-DF3E-23F2-4468-140F261107C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229" b="95861" l="24762" r="76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2729" y="2212225"/>
            <a:ext cx="1627614" cy="889374"/>
          </a:xfrm>
          <a:prstGeom prst="rect">
            <a:avLst/>
          </a:prstGeom>
        </p:spPr>
      </p:pic>
      <p:pic>
        <p:nvPicPr>
          <p:cNvPr id="1027" name="Picture 1026" descr="A close up of a sign&#10;&#10;Description automatically generated">
            <a:extLst>
              <a:ext uri="{FF2B5EF4-FFF2-40B4-BE49-F238E27FC236}">
                <a16:creationId xmlns:a16="http://schemas.microsoft.com/office/drawing/2014/main" id="{A674406C-8132-4BC7-5D47-11CA302B2007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" t="16063" r="2425" b="27662"/>
          <a:stretch/>
        </p:blipFill>
        <p:spPr>
          <a:xfrm rot="19376702">
            <a:off x="5438377" y="2507741"/>
            <a:ext cx="987087" cy="464255"/>
          </a:xfrm>
          <a:prstGeom prst="rect">
            <a:avLst/>
          </a:prstGeom>
        </p:spPr>
      </p:pic>
      <p:sp>
        <p:nvSpPr>
          <p:cNvPr id="1035" name="Rectangle: Rounded Corners 1034">
            <a:extLst>
              <a:ext uri="{FF2B5EF4-FFF2-40B4-BE49-F238E27FC236}">
                <a16:creationId xmlns:a16="http://schemas.microsoft.com/office/drawing/2014/main" id="{CA8826A1-4B0A-BE2D-CDB8-8E722508F8DA}"/>
              </a:ext>
            </a:extLst>
          </p:cNvPr>
          <p:cNvSpPr/>
          <p:nvPr/>
        </p:nvSpPr>
        <p:spPr>
          <a:xfrm>
            <a:off x="2616970" y="4498012"/>
            <a:ext cx="2524016" cy="899436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Practical Cooks </a:t>
            </a:r>
            <a:r>
              <a:rPr lang="en-GB" sz="1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e.g</a:t>
            </a:r>
            <a:endParaRPr lang="en-GB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Starter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Vegetable </a:t>
            </a:r>
            <a:r>
              <a:rPr lang="en-GB" sz="10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Samoseas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 and Tomato Chutney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Main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Chicken Ballantine 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Dessert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Custard Tart</a:t>
            </a:r>
          </a:p>
        </p:txBody>
      </p:sp>
      <p:sp>
        <p:nvSpPr>
          <p:cNvPr id="1033" name="Rectangle: Rounded Corners 1032">
            <a:extLst>
              <a:ext uri="{FF2B5EF4-FFF2-40B4-BE49-F238E27FC236}">
                <a16:creationId xmlns:a16="http://schemas.microsoft.com/office/drawing/2014/main" id="{1551E1EA-6ADB-9719-9D25-B6BEC5B99910}"/>
              </a:ext>
            </a:extLst>
          </p:cNvPr>
          <p:cNvSpPr/>
          <p:nvPr/>
        </p:nvSpPr>
        <p:spPr>
          <a:xfrm>
            <a:off x="1425209" y="8139165"/>
            <a:ext cx="2524016" cy="1219752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Practical Cooks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Starter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Caramelised Shallot and Mushroom Toast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Main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Poached Salmon and Hollandaise Sauce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Dessert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Chocolate Fondant with Poached Strawberries</a:t>
            </a:r>
          </a:p>
        </p:txBody>
      </p:sp>
      <p:pic>
        <p:nvPicPr>
          <p:cNvPr id="24" name="Picture 42" descr="Premium Vector | Samosa cartoon Traditional Indian cuisine Nepalese cuisine  Logo for the cafe of national culinary">
            <a:extLst>
              <a:ext uri="{FF2B5EF4-FFF2-40B4-BE49-F238E27FC236}">
                <a16:creationId xmlns:a16="http://schemas.microsoft.com/office/drawing/2014/main" id="{4C8072BD-7483-9ADD-5E9B-E6C244FCE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126" y="4267127"/>
            <a:ext cx="621043" cy="621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Ballotine de faisan au foie gras - Picture of Chez Michel, Paris -  Tripadvisor">
            <a:extLst>
              <a:ext uri="{FF2B5EF4-FFF2-40B4-BE49-F238E27FC236}">
                <a16:creationId xmlns:a16="http://schemas.microsoft.com/office/drawing/2014/main" id="{86442909-55EC-F597-C212-6C89BCAEB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126" y="5023546"/>
            <a:ext cx="730888" cy="73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Portuguese Custard Tart Stock Illustrations – 363 Portuguese Custard Tart  Stock Illustrations, Vectors &amp; Clipart - Dreamstime">
            <a:extLst>
              <a:ext uri="{FF2B5EF4-FFF2-40B4-BE49-F238E27FC236}">
                <a16:creationId xmlns:a16="http://schemas.microsoft.com/office/drawing/2014/main" id="{3EE68BAA-EADE-9746-0E03-FF9DA8783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435" y="5022426"/>
            <a:ext cx="790834" cy="65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Rectangle: Rounded Corners 1036">
            <a:extLst>
              <a:ext uri="{FF2B5EF4-FFF2-40B4-BE49-F238E27FC236}">
                <a16:creationId xmlns:a16="http://schemas.microsoft.com/office/drawing/2014/main" id="{C41365DC-5CA5-782B-A078-54A1AE4FD547}"/>
              </a:ext>
            </a:extLst>
          </p:cNvPr>
          <p:cNvSpPr/>
          <p:nvPr/>
        </p:nvSpPr>
        <p:spPr>
          <a:xfrm>
            <a:off x="9060502" y="4816271"/>
            <a:ext cx="1675863" cy="524288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Skills Cooks </a:t>
            </a:r>
            <a:r>
              <a:rPr lang="en-GB" sz="1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e.g</a:t>
            </a:r>
            <a:endParaRPr lang="en-GB" sz="1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Custard, Brandy Snaps</a:t>
            </a:r>
          </a:p>
        </p:txBody>
      </p:sp>
      <p:pic>
        <p:nvPicPr>
          <p:cNvPr id="1074" name="Picture 50" descr="Vector Illustration Eps 8 Format Three Stock Vector (Royalty Free)  260200784 | Shutterstock">
            <a:extLst>
              <a:ext uri="{FF2B5EF4-FFF2-40B4-BE49-F238E27FC236}">
                <a16:creationId xmlns:a16="http://schemas.microsoft.com/office/drawing/2014/main" id="{29BD0C72-D108-FCBB-7BFB-836D6EC59E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21"/>
          <a:stretch/>
        </p:blipFill>
        <p:spPr bwMode="auto">
          <a:xfrm>
            <a:off x="8898866" y="4375494"/>
            <a:ext cx="676868" cy="48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Rectangle: Rounded Corners 1038">
            <a:extLst>
              <a:ext uri="{FF2B5EF4-FFF2-40B4-BE49-F238E27FC236}">
                <a16:creationId xmlns:a16="http://schemas.microsoft.com/office/drawing/2014/main" id="{F655D9F4-BAED-45AE-298A-5A4824D84C60}"/>
              </a:ext>
            </a:extLst>
          </p:cNvPr>
          <p:cNvSpPr/>
          <p:nvPr/>
        </p:nvSpPr>
        <p:spPr>
          <a:xfrm>
            <a:off x="10400432" y="5832445"/>
            <a:ext cx="1786906" cy="688837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Practical Cooks </a:t>
            </a:r>
            <a:r>
              <a:rPr lang="en-GB" sz="1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e.g</a:t>
            </a:r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Starter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Puff Pastry Tart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Main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Beef Wellington 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Dessert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Apple Souffle</a:t>
            </a:r>
          </a:p>
        </p:txBody>
      </p:sp>
      <p:pic>
        <p:nvPicPr>
          <p:cNvPr id="1062" name="Picture 38" descr="Premium Photo | Souffle Dish 2d cartoon illustraton on white background hi">
            <a:extLst>
              <a:ext uri="{FF2B5EF4-FFF2-40B4-BE49-F238E27FC236}">
                <a16:creationId xmlns:a16="http://schemas.microsoft.com/office/drawing/2014/main" id="{EEDC23B9-6113-C707-1BAD-C9184188D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6994" y="6562439"/>
            <a:ext cx="648667" cy="64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Premium Vector | Beef wellington united kingdom foodcartoon vector  illustrator">
            <a:extLst>
              <a:ext uri="{FF2B5EF4-FFF2-40B4-BE49-F238E27FC236}">
                <a16:creationId xmlns:a16="http://schemas.microsoft.com/office/drawing/2014/main" id="{1C990413-ED9B-FBA8-2844-3321E1C62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019" y="6114172"/>
            <a:ext cx="588220" cy="58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Elizabeth Hewson's layered potato and rosemary tart recipe is a celebration  of the humble potato | The Australian">
            <a:extLst>
              <a:ext uri="{FF2B5EF4-FFF2-40B4-BE49-F238E27FC236}">
                <a16:creationId xmlns:a16="http://schemas.microsoft.com/office/drawing/2014/main" id="{66C47BCF-C754-8B26-2047-D94543149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611" y="5491233"/>
            <a:ext cx="588220" cy="44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6" name="Picture 5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71AA4B-A67C-4874-A9F3-1D6F866D0C32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3" t="14474" r="8887" b="31827"/>
          <a:stretch/>
        </p:blipFill>
        <p:spPr>
          <a:xfrm>
            <a:off x="7656916" y="6567245"/>
            <a:ext cx="823632" cy="584295"/>
          </a:xfrm>
          <a:prstGeom prst="rect">
            <a:avLst/>
          </a:prstGeom>
        </p:spPr>
      </p:pic>
      <p:pic>
        <p:nvPicPr>
          <p:cNvPr id="389" name="Picture 46" descr="Coursework Icon of Colored Outline style - Available in SVG, PNG ...">
            <a:extLst>
              <a:ext uri="{FF2B5EF4-FFF2-40B4-BE49-F238E27FC236}">
                <a16:creationId xmlns:a16="http://schemas.microsoft.com/office/drawing/2014/main" id="{B13A0B69-8978-4DAA-B6B2-81A340DDE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696" y="5722813"/>
            <a:ext cx="823632" cy="82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ute Mayonnaise Mayo Sauce Bottle Jar Vector Illustration Cartoon Smile  Stock Vector | Adobe Stock">
            <a:extLst>
              <a:ext uri="{FF2B5EF4-FFF2-40B4-BE49-F238E27FC236}">
                <a16:creationId xmlns:a16="http://schemas.microsoft.com/office/drawing/2014/main" id="{334EBC71-7D41-C5F3-54A0-01C1DD710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692" y="6205457"/>
            <a:ext cx="481690" cy="48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Rectangle: Rounded Corners 1042">
            <a:extLst>
              <a:ext uri="{FF2B5EF4-FFF2-40B4-BE49-F238E27FC236}">
                <a16:creationId xmlns:a16="http://schemas.microsoft.com/office/drawing/2014/main" id="{3A053291-837A-ED1C-312C-5603E87F96DA}"/>
              </a:ext>
            </a:extLst>
          </p:cNvPr>
          <p:cNvSpPr/>
          <p:nvPr/>
        </p:nvSpPr>
        <p:spPr>
          <a:xfrm>
            <a:off x="1435144" y="6128087"/>
            <a:ext cx="2241171" cy="847054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Practical Cooks </a:t>
            </a:r>
            <a:r>
              <a:rPr lang="en-GB" sz="10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e.g</a:t>
            </a:r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GB" sz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Main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Ravioli with Garlic Roux Sauce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Dessert</a:t>
            </a:r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: Choux Buns</a:t>
            </a:r>
          </a:p>
        </p:txBody>
      </p:sp>
      <p:pic>
        <p:nvPicPr>
          <p:cNvPr id="1046" name="Picture 22" descr="Watercolor Choux PAstry Clipart Graphic by ANE · Creative Fabrica">
            <a:extLst>
              <a:ext uri="{FF2B5EF4-FFF2-40B4-BE49-F238E27FC236}">
                <a16:creationId xmlns:a16="http://schemas.microsoft.com/office/drawing/2014/main" id="{EBAAC176-D517-61A8-FA67-F769A2B1E9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3" t="-4241" r="20301" b="1"/>
          <a:stretch/>
        </p:blipFill>
        <p:spPr bwMode="auto">
          <a:xfrm>
            <a:off x="3073268" y="5583984"/>
            <a:ext cx="611137" cy="69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ow to make perfect chicken liver pâté | Starter | The Guardian">
            <a:extLst>
              <a:ext uri="{FF2B5EF4-FFF2-40B4-BE49-F238E27FC236}">
                <a16:creationId xmlns:a16="http://schemas.microsoft.com/office/drawing/2014/main" id="{934C52EE-464B-8DF0-0784-CA01728DD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428" y="5830478"/>
            <a:ext cx="746356" cy="44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asta tomato sauce ricotta cheese Stock Vector Images - Alamy">
            <a:extLst>
              <a:ext uri="{FF2B5EF4-FFF2-40B4-BE49-F238E27FC236}">
                <a16:creationId xmlns:a16="http://schemas.microsoft.com/office/drawing/2014/main" id="{3259D43A-9CF2-2014-BF0E-B796E1CAEB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97"/>
          <a:stretch/>
        </p:blipFill>
        <p:spPr bwMode="auto">
          <a:xfrm>
            <a:off x="1108917" y="6737785"/>
            <a:ext cx="773590" cy="41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Free Vectors | Chocolate cake">
            <a:extLst>
              <a:ext uri="{FF2B5EF4-FFF2-40B4-BE49-F238E27FC236}">
                <a16:creationId xmlns:a16="http://schemas.microsoft.com/office/drawing/2014/main" id="{1562F468-4949-78AF-9DAE-7BDB1A3DE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18" y="8897988"/>
            <a:ext cx="738891" cy="44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30+ Poach Salmon Stock Illustrations, Royalty-Free Vector Graphics &amp; Clip  Art - iStock">
            <a:extLst>
              <a:ext uri="{FF2B5EF4-FFF2-40B4-BE49-F238E27FC236}">
                <a16:creationId xmlns:a16="http://schemas.microsoft.com/office/drawing/2014/main" id="{2D3DFEAE-65FE-8306-1183-C451C406F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24" y="8070800"/>
            <a:ext cx="578646" cy="57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aramelized Onion and Mushroom Crostini - foodiecrush .com | Recipes,  Caramelized onions and mushrooms, Foodie crush">
            <a:extLst>
              <a:ext uri="{FF2B5EF4-FFF2-40B4-BE49-F238E27FC236}">
                <a16:creationId xmlns:a16="http://schemas.microsoft.com/office/drawing/2014/main" id="{2CCD3F9F-FFCC-200D-5806-72101A3EF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847" y="7644976"/>
            <a:ext cx="472904" cy="70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2" name="Rectangle 1101">
            <a:extLst>
              <a:ext uri="{FF2B5EF4-FFF2-40B4-BE49-F238E27FC236}">
                <a16:creationId xmlns:a16="http://schemas.microsoft.com/office/drawing/2014/main" id="{C49AA093-1CED-C576-7813-DD6EF6BFEF13}"/>
              </a:ext>
            </a:extLst>
          </p:cNvPr>
          <p:cNvSpPr/>
          <p:nvPr/>
        </p:nvSpPr>
        <p:spPr>
          <a:xfrm>
            <a:off x="5734779" y="4786487"/>
            <a:ext cx="594529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000" dirty="0"/>
              <a:t>PPE/ Mock</a:t>
            </a:r>
          </a:p>
          <a:p>
            <a:pPr algn="ctr"/>
            <a:r>
              <a:rPr lang="en-GB" sz="1000" dirty="0"/>
              <a:t>Written Paper</a:t>
            </a:r>
          </a:p>
        </p:txBody>
      </p:sp>
      <p:pic>
        <p:nvPicPr>
          <p:cNvPr id="1029" name="Picture 1028" descr="A close up of a sign&#10;&#10;Description automatically generated">
            <a:extLst>
              <a:ext uri="{FF2B5EF4-FFF2-40B4-BE49-F238E27FC236}">
                <a16:creationId xmlns:a16="http://schemas.microsoft.com/office/drawing/2014/main" id="{DAC35351-1C5D-82BF-17EA-F8E46FFD1D9A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" t="16063" r="2425" b="27662"/>
          <a:stretch/>
        </p:blipFill>
        <p:spPr>
          <a:xfrm rot="2509219">
            <a:off x="5951866" y="4585794"/>
            <a:ext cx="692023" cy="325478"/>
          </a:xfrm>
          <a:prstGeom prst="rect">
            <a:avLst/>
          </a:prstGeom>
        </p:spPr>
      </p:pic>
      <p:sp>
        <p:nvSpPr>
          <p:cNvPr id="1047" name="Rectangle: Rounded Corners 1046">
            <a:extLst>
              <a:ext uri="{FF2B5EF4-FFF2-40B4-BE49-F238E27FC236}">
                <a16:creationId xmlns:a16="http://schemas.microsoft.com/office/drawing/2014/main" id="{83129C88-F2DF-ACF8-9440-77285FC33CD8}"/>
              </a:ext>
            </a:extLst>
          </p:cNvPr>
          <p:cNvSpPr/>
          <p:nvPr/>
        </p:nvSpPr>
        <p:spPr>
          <a:xfrm>
            <a:off x="6731333" y="8255301"/>
            <a:ext cx="1175477" cy="524288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Skills Cooks</a:t>
            </a:r>
          </a:p>
          <a:p>
            <a:pPr algn="ctr"/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Vegetable Crisps</a:t>
            </a:r>
          </a:p>
        </p:txBody>
      </p:sp>
      <p:pic>
        <p:nvPicPr>
          <p:cNvPr id="1048" name="Picture 24" descr="Natural chips concept. Colorful sticker with fried vegetable chips. Snack  in glass container. Delicious but unhealthy food or dish. Cartoon flat  vector illustration isolated on white background Stock Vector | Adobe Stock">
            <a:extLst>
              <a:ext uri="{FF2B5EF4-FFF2-40B4-BE49-F238E27FC236}">
                <a16:creationId xmlns:a16="http://schemas.microsoft.com/office/drawing/2014/main" id="{70D46EE3-44D3-5082-39D2-1B337F455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572" y="8278161"/>
            <a:ext cx="534756" cy="52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787A8B7-BE52-C8D0-7534-5BE2D460EE27}"/>
              </a:ext>
            </a:extLst>
          </p:cNvPr>
          <p:cNvSpPr/>
          <p:nvPr/>
        </p:nvSpPr>
        <p:spPr>
          <a:xfrm>
            <a:off x="5188264" y="2360404"/>
            <a:ext cx="5487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Health and Safety</a:t>
            </a:r>
          </a:p>
        </p:txBody>
      </p:sp>
      <p:pic>
        <p:nvPicPr>
          <p:cNvPr id="9" name="Picture 30" descr="COSHH Training - Nexon Group">
            <a:extLst>
              <a:ext uri="{FF2B5EF4-FFF2-40B4-BE49-F238E27FC236}">
                <a16:creationId xmlns:a16="http://schemas.microsoft.com/office/drawing/2014/main" id="{6347200A-D1F4-640A-0959-9682FDC13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667" y="2323763"/>
            <a:ext cx="619249" cy="61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2" descr="Safety Cartoon Images – Browse 280,831 Stock Photos, Vectors, and Video |  Adobe Stock">
            <a:extLst>
              <a:ext uri="{FF2B5EF4-FFF2-40B4-BE49-F238E27FC236}">
                <a16:creationId xmlns:a16="http://schemas.microsoft.com/office/drawing/2014/main" id="{43FD33DF-BA40-F4B8-622C-CDE429EA7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597" y="3090418"/>
            <a:ext cx="863513" cy="115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407ADA2E-925B-100E-EB32-A09B8BB71D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334" y="3275919"/>
            <a:ext cx="215621" cy="21562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506CCFD-0741-A253-B527-094F1EC783A6}"/>
              </a:ext>
            </a:extLst>
          </p:cNvPr>
          <p:cNvSpPr/>
          <p:nvPr/>
        </p:nvSpPr>
        <p:spPr>
          <a:xfrm>
            <a:off x="7775948" y="3195623"/>
            <a:ext cx="5487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Food Safety</a:t>
            </a:r>
          </a:p>
        </p:txBody>
      </p:sp>
      <p:pic>
        <p:nvPicPr>
          <p:cNvPr id="13" name="Picture 28" descr="Preparing food safely">
            <a:extLst>
              <a:ext uri="{FF2B5EF4-FFF2-40B4-BE49-F238E27FC236}">
                <a16:creationId xmlns:a16="http://schemas.microsoft.com/office/drawing/2014/main" id="{9AA1E800-1911-C475-D759-A6289296F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190" y="2659710"/>
            <a:ext cx="641715" cy="42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DE17D3E-AEA4-CE4F-0978-A342541E2443}"/>
              </a:ext>
            </a:extLst>
          </p:cNvPr>
          <p:cNvSpPr/>
          <p:nvPr/>
        </p:nvSpPr>
        <p:spPr>
          <a:xfrm>
            <a:off x="8376536" y="2360417"/>
            <a:ext cx="8016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Customer Requirements</a:t>
            </a:r>
          </a:p>
        </p:txBody>
      </p:sp>
      <p:pic>
        <p:nvPicPr>
          <p:cNvPr id="19" name="Picture 40" descr="90+ Complaining Restaurant Stock Illustrations, Royalty-Free Vector  Graphics &amp; Clip Art - iStock | Customer complaining restaurant">
            <a:extLst>
              <a:ext uri="{FF2B5EF4-FFF2-40B4-BE49-F238E27FC236}">
                <a16:creationId xmlns:a16="http://schemas.microsoft.com/office/drawing/2014/main" id="{FED82BCE-8BBA-F31C-C96F-B806F2E56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6137" y="2726508"/>
            <a:ext cx="825810" cy="690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Environmental officer Cut Out Stock Images &amp; Pictures - Alamy">
            <a:extLst>
              <a:ext uri="{FF2B5EF4-FFF2-40B4-BE49-F238E27FC236}">
                <a16:creationId xmlns:a16="http://schemas.microsoft.com/office/drawing/2014/main" id="{C6C470B4-67BE-4D1F-F821-7940179DF4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0" t="9922" r="10626" b="11303"/>
          <a:stretch/>
        </p:blipFill>
        <p:spPr bwMode="auto">
          <a:xfrm>
            <a:off x="9318683" y="2276455"/>
            <a:ext cx="952738" cy="105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CDD2A6D4-F07E-5318-8DD6-4CDC36CDB0C4}"/>
              </a:ext>
            </a:extLst>
          </p:cNvPr>
          <p:cNvSpPr/>
          <p:nvPr/>
        </p:nvSpPr>
        <p:spPr>
          <a:xfrm>
            <a:off x="9418003" y="3288755"/>
            <a:ext cx="8635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Environmental Health</a:t>
            </a:r>
          </a:p>
        </p:txBody>
      </p:sp>
      <p:pic>
        <p:nvPicPr>
          <p:cNvPr id="23" name="Picture 4" descr="Front of House vs. Back of House: What's the Difference?">
            <a:extLst>
              <a:ext uri="{FF2B5EF4-FFF2-40B4-BE49-F238E27FC236}">
                <a16:creationId xmlns:a16="http://schemas.microsoft.com/office/drawing/2014/main" id="{CCA9BB20-C20E-F40A-6BFC-E7DBA6619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6105" y="2809212"/>
            <a:ext cx="1129639" cy="44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92B0DEF-B193-D6D6-B738-028C6455E9AB}"/>
              </a:ext>
            </a:extLst>
          </p:cNvPr>
          <p:cNvSpPr/>
          <p:nvPr/>
        </p:nvSpPr>
        <p:spPr>
          <a:xfrm>
            <a:off x="10330117" y="3292295"/>
            <a:ext cx="188053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Front vs Back of House</a:t>
            </a:r>
          </a:p>
        </p:txBody>
      </p:sp>
      <p:pic>
        <p:nvPicPr>
          <p:cNvPr id="26" name="Picture 6" descr="The catering services sector - What is hospitality? - GCSE Hospitality  (CCEA) Revision - BBC Bitesize">
            <a:extLst>
              <a:ext uri="{FF2B5EF4-FFF2-40B4-BE49-F238E27FC236}">
                <a16:creationId xmlns:a16="http://schemas.microsoft.com/office/drawing/2014/main" id="{C93657DD-06E2-6564-7C37-C3C56449B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4641" y="1633982"/>
            <a:ext cx="855402" cy="82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7023444-AAC5-945D-89F2-E0C9F354976E}"/>
              </a:ext>
            </a:extLst>
          </p:cNvPr>
          <p:cNvSpPr/>
          <p:nvPr/>
        </p:nvSpPr>
        <p:spPr>
          <a:xfrm>
            <a:off x="11531318" y="1462797"/>
            <a:ext cx="130586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Hospitality and Catering Providers</a:t>
            </a:r>
          </a:p>
        </p:txBody>
      </p:sp>
      <p:pic>
        <p:nvPicPr>
          <p:cNvPr id="29" name="Picture 8" descr="7,448 Cartoon Hospitality Royalty-Free Photos and Stock Images |  Shutterstock">
            <a:extLst>
              <a:ext uri="{FF2B5EF4-FFF2-40B4-BE49-F238E27FC236}">
                <a16:creationId xmlns:a16="http://schemas.microsoft.com/office/drawing/2014/main" id="{30991ECB-1EE4-86A9-C3CE-FCB207DD0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484" y="1387986"/>
            <a:ext cx="1830824" cy="619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Rectangle 1030">
            <a:extLst>
              <a:ext uri="{FF2B5EF4-FFF2-40B4-BE49-F238E27FC236}">
                <a16:creationId xmlns:a16="http://schemas.microsoft.com/office/drawing/2014/main" id="{68048514-D4E1-9644-D261-AA190D0C1644}"/>
              </a:ext>
            </a:extLst>
          </p:cNvPr>
          <p:cNvSpPr/>
          <p:nvPr/>
        </p:nvSpPr>
        <p:spPr>
          <a:xfrm>
            <a:off x="7989876" y="1786955"/>
            <a:ext cx="220590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/>
              <a:t>The Hospitality and Catering Industry</a:t>
            </a:r>
          </a:p>
        </p:txBody>
      </p:sp>
      <p:sp>
        <p:nvSpPr>
          <p:cNvPr id="1113" name="Rectangle 1112">
            <a:extLst>
              <a:ext uri="{FF2B5EF4-FFF2-40B4-BE49-F238E27FC236}">
                <a16:creationId xmlns:a16="http://schemas.microsoft.com/office/drawing/2014/main" id="{BC4930AE-576A-A0A9-57B3-3250F996219D}"/>
              </a:ext>
            </a:extLst>
          </p:cNvPr>
          <p:cNvSpPr/>
          <p:nvPr/>
        </p:nvSpPr>
        <p:spPr>
          <a:xfrm>
            <a:off x="5879356" y="1251034"/>
            <a:ext cx="1057971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Unit 1 (40%)  Written Paper</a:t>
            </a:r>
          </a:p>
          <a:p>
            <a:pPr algn="ctr"/>
            <a:r>
              <a:rPr lang="en-GB" sz="1200" dirty="0"/>
              <a:t>Real </a:t>
            </a:r>
          </a:p>
        </p:txBody>
      </p:sp>
      <p:sp>
        <p:nvSpPr>
          <p:cNvPr id="1044" name="Rectangle: Rounded Corners 1043">
            <a:extLst>
              <a:ext uri="{FF2B5EF4-FFF2-40B4-BE49-F238E27FC236}">
                <a16:creationId xmlns:a16="http://schemas.microsoft.com/office/drawing/2014/main" id="{9EBEE85C-ECC1-512D-7B7A-51B41520162A}"/>
              </a:ext>
            </a:extLst>
          </p:cNvPr>
          <p:cNvSpPr/>
          <p:nvPr/>
        </p:nvSpPr>
        <p:spPr>
          <a:xfrm>
            <a:off x="2032696" y="2745645"/>
            <a:ext cx="1175477" cy="524288"/>
          </a:xfrm>
          <a:prstGeom prst="roundRect">
            <a:avLst/>
          </a:prstGeom>
          <a:solidFill>
            <a:srgbClr val="045CFC"/>
          </a:solidFill>
          <a:ln>
            <a:solidFill>
              <a:srgbClr val="045CF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Skills Cooks</a:t>
            </a:r>
          </a:p>
          <a:p>
            <a:pPr algn="ctr"/>
            <a:r>
              <a:rPr lang="en-GB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Bread Making</a:t>
            </a:r>
          </a:p>
        </p:txBody>
      </p:sp>
      <p:pic>
        <p:nvPicPr>
          <p:cNvPr id="736" name="Picture 735"/>
          <p:cNvPicPr>
            <a:picLocks noChangeAspect="1"/>
          </p:cNvPicPr>
          <p:nvPr/>
        </p:nvPicPr>
        <p:blipFill rotWithShape="1">
          <a:blip r:embed="rId45"/>
          <a:srcRect b="8465"/>
          <a:stretch/>
        </p:blipFill>
        <p:spPr>
          <a:xfrm rot="21299106">
            <a:off x="527845" y="3526217"/>
            <a:ext cx="981493" cy="781945"/>
          </a:xfrm>
          <a:prstGeom prst="rect">
            <a:avLst/>
          </a:prstGeom>
        </p:spPr>
      </p:pic>
      <p:sp>
        <p:nvSpPr>
          <p:cNvPr id="1103" name="TextBox 52">
            <a:extLst>
              <a:ext uri="{FF2B5EF4-FFF2-40B4-BE49-F238E27FC236}">
                <a16:creationId xmlns:a16="http://schemas.microsoft.com/office/drawing/2014/main" id="{620335A3-2DC3-DB59-5E6E-EC6EF52B3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2938" y="3507028"/>
            <a:ext cx="1006015" cy="19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653" b="1" dirty="0">
                <a:latin typeface="Century Gothic" panose="020B0502020202020204" pitchFamily="34" charset="0"/>
              </a:rPr>
              <a:t>Menu Planning</a:t>
            </a:r>
          </a:p>
        </p:txBody>
      </p:sp>
      <p:pic>
        <p:nvPicPr>
          <p:cNvPr id="1049" name="Picture 10" descr="Cartoon vector illustration isolated object delicious flour ...">
            <a:extLst>
              <a:ext uri="{FF2B5EF4-FFF2-40B4-BE49-F238E27FC236}">
                <a16:creationId xmlns:a16="http://schemas.microsoft.com/office/drawing/2014/main" id="{BC5F038C-6C2A-9053-5C6F-1CD174546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10" y="2331682"/>
            <a:ext cx="977202" cy="97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1" name="Rectangle 140">
            <a:extLst>
              <a:ext uri="{FF2B5EF4-FFF2-40B4-BE49-F238E27FC236}">
                <a16:creationId xmlns:a16="http://schemas.microsoft.com/office/drawing/2014/main" id="{3F4C622B-EF14-EF86-D642-D01B1C587A33}"/>
              </a:ext>
            </a:extLst>
          </p:cNvPr>
          <p:cNvSpPr/>
          <p:nvPr/>
        </p:nvSpPr>
        <p:spPr>
          <a:xfrm>
            <a:off x="504540" y="1140331"/>
            <a:ext cx="4004169" cy="810106"/>
          </a:xfrm>
          <a:prstGeom prst="lef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95696">
              <a:defRPr/>
            </a:pPr>
            <a:endParaRPr lang="en-US" sz="1173" dirty="0"/>
          </a:p>
        </p:txBody>
      </p:sp>
      <p:pic>
        <p:nvPicPr>
          <p:cNvPr id="1053" name="Picture 1052">
            <a:extLst>
              <a:ext uri="{FF2B5EF4-FFF2-40B4-BE49-F238E27FC236}">
                <a16:creationId xmlns:a16="http://schemas.microsoft.com/office/drawing/2014/main" id="{96808FEC-CC87-A1A2-6AE8-5A5FAB930746}"/>
              </a:ext>
            </a:extLst>
          </p:cNvPr>
          <p:cNvPicPr>
            <a:picLocks noChangeAspect="1"/>
          </p:cNvPicPr>
          <p:nvPr/>
        </p:nvPicPr>
        <p:blipFill rotWithShape="1">
          <a:blip r:embed="rId45"/>
          <a:srcRect b="8465"/>
          <a:stretch/>
        </p:blipFill>
        <p:spPr>
          <a:xfrm rot="21299106">
            <a:off x="3921046" y="6358703"/>
            <a:ext cx="591731" cy="471426"/>
          </a:xfrm>
          <a:prstGeom prst="rect">
            <a:avLst/>
          </a:prstGeom>
        </p:spPr>
      </p:pic>
      <p:sp>
        <p:nvSpPr>
          <p:cNvPr id="1055" name="TextBox 52">
            <a:extLst>
              <a:ext uri="{FF2B5EF4-FFF2-40B4-BE49-F238E27FC236}">
                <a16:creationId xmlns:a16="http://schemas.microsoft.com/office/drawing/2014/main" id="{F1A95C79-952D-1931-7F00-07389311C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3174" y="6038067"/>
            <a:ext cx="1006015" cy="19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653" b="1" dirty="0">
                <a:latin typeface="Century Gothic" panose="020B0502020202020204" pitchFamily="34" charset="0"/>
              </a:rPr>
              <a:t>Menu Planning</a:t>
            </a:r>
          </a:p>
        </p:txBody>
      </p:sp>
      <p:sp>
        <p:nvSpPr>
          <p:cNvPr id="1059" name="TextBox 1058">
            <a:extLst>
              <a:ext uri="{FF2B5EF4-FFF2-40B4-BE49-F238E27FC236}">
                <a16:creationId xmlns:a16="http://schemas.microsoft.com/office/drawing/2014/main" id="{37B49269-75E9-B120-4D70-149295A6D7B6}"/>
              </a:ext>
            </a:extLst>
          </p:cNvPr>
          <p:cNvSpPr txBox="1"/>
          <p:nvPr/>
        </p:nvSpPr>
        <p:spPr>
          <a:xfrm>
            <a:off x="3073268" y="7333956"/>
            <a:ext cx="5219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November  -                                        September 2024</a:t>
            </a:r>
          </a:p>
        </p:txBody>
      </p:sp>
      <p:sp>
        <p:nvSpPr>
          <p:cNvPr id="1063" name="TextBox 1062">
            <a:extLst>
              <a:ext uri="{FF2B5EF4-FFF2-40B4-BE49-F238E27FC236}">
                <a16:creationId xmlns:a16="http://schemas.microsoft.com/office/drawing/2014/main" id="{E0F76346-0D46-2139-5BE6-5E6E300D0F07}"/>
              </a:ext>
            </a:extLst>
          </p:cNvPr>
          <p:cNvSpPr txBox="1"/>
          <p:nvPr/>
        </p:nvSpPr>
        <p:spPr>
          <a:xfrm>
            <a:off x="3832035" y="5695057"/>
            <a:ext cx="3512678" cy="374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December -     January 2025</a:t>
            </a:r>
          </a:p>
        </p:txBody>
      </p:sp>
      <p:sp>
        <p:nvSpPr>
          <p:cNvPr id="1067" name="TextBox 1066">
            <a:extLst>
              <a:ext uri="{FF2B5EF4-FFF2-40B4-BE49-F238E27FC236}">
                <a16:creationId xmlns:a16="http://schemas.microsoft.com/office/drawing/2014/main" id="{30786454-0B24-8ED1-15CF-449BDC208D53}"/>
              </a:ext>
            </a:extLst>
          </p:cNvPr>
          <p:cNvSpPr txBox="1"/>
          <p:nvPr/>
        </p:nvSpPr>
        <p:spPr>
          <a:xfrm>
            <a:off x="7306099" y="3938458"/>
            <a:ext cx="3694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March 2025      –           February 2025 </a:t>
            </a:r>
          </a:p>
        </p:txBody>
      </p:sp>
      <p:sp>
        <p:nvSpPr>
          <p:cNvPr id="1069" name="TextBox 1068">
            <a:extLst>
              <a:ext uri="{FF2B5EF4-FFF2-40B4-BE49-F238E27FC236}">
                <a16:creationId xmlns:a16="http://schemas.microsoft.com/office/drawing/2014/main" id="{CE628225-B080-7935-ECAC-F83BEB4A5933}"/>
              </a:ext>
            </a:extLst>
          </p:cNvPr>
          <p:cNvSpPr txBox="1"/>
          <p:nvPr/>
        </p:nvSpPr>
        <p:spPr>
          <a:xfrm>
            <a:off x="3354974" y="4125191"/>
            <a:ext cx="2848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July  25                     June 25</a:t>
            </a:r>
          </a:p>
        </p:txBody>
      </p:sp>
      <p:sp>
        <p:nvSpPr>
          <p:cNvPr id="1073" name="TextBox 1072">
            <a:extLst>
              <a:ext uri="{FF2B5EF4-FFF2-40B4-BE49-F238E27FC236}">
                <a16:creationId xmlns:a16="http://schemas.microsoft.com/office/drawing/2014/main" id="{04A3A1EF-99D7-A2C2-7D70-DE89B2E15382}"/>
              </a:ext>
            </a:extLst>
          </p:cNvPr>
          <p:cNvSpPr txBox="1"/>
          <p:nvPr/>
        </p:nvSpPr>
        <p:spPr>
          <a:xfrm>
            <a:off x="779778" y="2243685"/>
            <a:ext cx="4569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September 25                      October 25 </a:t>
            </a:r>
          </a:p>
        </p:txBody>
      </p:sp>
      <p:sp>
        <p:nvSpPr>
          <p:cNvPr id="1075" name="TextBox 1074">
            <a:extLst>
              <a:ext uri="{FF2B5EF4-FFF2-40B4-BE49-F238E27FC236}">
                <a16:creationId xmlns:a16="http://schemas.microsoft.com/office/drawing/2014/main" id="{009D7779-52C7-17D5-A53C-AFCDDE3DA1A9}"/>
              </a:ext>
            </a:extLst>
          </p:cNvPr>
          <p:cNvSpPr txBox="1"/>
          <p:nvPr/>
        </p:nvSpPr>
        <p:spPr>
          <a:xfrm>
            <a:off x="7305577" y="2062601"/>
            <a:ext cx="4056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December 25          –            Jan 26  </a:t>
            </a:r>
          </a:p>
        </p:txBody>
      </p:sp>
      <p:sp>
        <p:nvSpPr>
          <p:cNvPr id="1076" name="TextBox 1075">
            <a:extLst>
              <a:ext uri="{FF2B5EF4-FFF2-40B4-BE49-F238E27FC236}">
                <a16:creationId xmlns:a16="http://schemas.microsoft.com/office/drawing/2014/main" id="{362F4475-ADAB-FF5A-65F0-CD558949C0BD}"/>
              </a:ext>
            </a:extLst>
          </p:cNvPr>
          <p:cNvSpPr txBox="1"/>
          <p:nvPr/>
        </p:nvSpPr>
        <p:spPr>
          <a:xfrm>
            <a:off x="10648078" y="1072625"/>
            <a:ext cx="196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March 26- Feb 26  </a:t>
            </a:r>
          </a:p>
        </p:txBody>
      </p:sp>
      <p:sp>
        <p:nvSpPr>
          <p:cNvPr id="1077" name="Rectangle 1076">
            <a:extLst>
              <a:ext uri="{FF2B5EF4-FFF2-40B4-BE49-F238E27FC236}">
                <a16:creationId xmlns:a16="http://schemas.microsoft.com/office/drawing/2014/main" id="{FF6D624A-BF59-21A3-C3E0-275BB3DCEA09}"/>
              </a:ext>
            </a:extLst>
          </p:cNvPr>
          <p:cNvSpPr/>
          <p:nvPr/>
        </p:nvSpPr>
        <p:spPr>
          <a:xfrm>
            <a:off x="6158622" y="3136581"/>
            <a:ext cx="1808306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Unit 2 Assessment real  Cooking 3 to 4  hours  (60%)</a:t>
            </a:r>
          </a:p>
        </p:txBody>
      </p:sp>
      <p:sp>
        <p:nvSpPr>
          <p:cNvPr id="1079" name="Rectangle 1078">
            <a:extLst>
              <a:ext uri="{FF2B5EF4-FFF2-40B4-BE49-F238E27FC236}">
                <a16:creationId xmlns:a16="http://schemas.microsoft.com/office/drawing/2014/main" id="{6E8C9ABB-5927-C1C4-322C-AFAD70E9781A}"/>
              </a:ext>
            </a:extLst>
          </p:cNvPr>
          <p:cNvSpPr/>
          <p:nvPr/>
        </p:nvSpPr>
        <p:spPr>
          <a:xfrm>
            <a:off x="8853889" y="881446"/>
            <a:ext cx="1808306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Unit 2 Assessment Deadline End of April</a:t>
            </a:r>
          </a:p>
        </p:txBody>
      </p:sp>
      <p:sp>
        <p:nvSpPr>
          <p:cNvPr id="1082" name="Rectangle 1081">
            <a:extLst>
              <a:ext uri="{FF2B5EF4-FFF2-40B4-BE49-F238E27FC236}">
                <a16:creationId xmlns:a16="http://schemas.microsoft.com/office/drawing/2014/main" id="{BA859127-A88E-1671-39D3-6A4E1B5FB2FF}"/>
              </a:ext>
            </a:extLst>
          </p:cNvPr>
          <p:cNvSpPr/>
          <p:nvPr/>
        </p:nvSpPr>
        <p:spPr>
          <a:xfrm>
            <a:off x="5317878" y="3052588"/>
            <a:ext cx="594529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1000" dirty="0"/>
              <a:t>PPE/ Mock</a:t>
            </a:r>
          </a:p>
          <a:p>
            <a:pPr algn="ctr"/>
            <a:r>
              <a:rPr lang="en-GB" sz="1000" dirty="0"/>
              <a:t>Written Paper</a:t>
            </a:r>
          </a:p>
        </p:txBody>
      </p:sp>
      <p:sp>
        <p:nvSpPr>
          <p:cNvPr id="1083" name="TextBox 1082">
            <a:extLst>
              <a:ext uri="{FF2B5EF4-FFF2-40B4-BE49-F238E27FC236}">
                <a16:creationId xmlns:a16="http://schemas.microsoft.com/office/drawing/2014/main" id="{44007819-5437-6E78-54F1-8045F8E36DC4}"/>
              </a:ext>
            </a:extLst>
          </p:cNvPr>
          <p:cNvSpPr txBox="1"/>
          <p:nvPr/>
        </p:nvSpPr>
        <p:spPr>
          <a:xfrm>
            <a:off x="5946131" y="961978"/>
            <a:ext cx="2592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June 26                May  26</a:t>
            </a:r>
          </a:p>
        </p:txBody>
      </p:sp>
      <p:pic>
        <p:nvPicPr>
          <p:cNvPr id="1086" name="Picture 1085" descr="A logo for a company&#10;&#10;Description automatically generated">
            <a:extLst>
              <a:ext uri="{FF2B5EF4-FFF2-40B4-BE49-F238E27FC236}">
                <a16:creationId xmlns:a16="http://schemas.microsoft.com/office/drawing/2014/main" id="{7DA3A919-6225-E15D-D385-03F0442BF2BD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74" y="211047"/>
            <a:ext cx="2017634" cy="744121"/>
          </a:xfrm>
          <a:prstGeom prst="rect">
            <a:avLst/>
          </a:prstGeom>
        </p:spPr>
      </p:pic>
      <p:sp>
        <p:nvSpPr>
          <p:cNvPr id="1087" name="TextBox 1086">
            <a:extLst>
              <a:ext uri="{FF2B5EF4-FFF2-40B4-BE49-F238E27FC236}">
                <a16:creationId xmlns:a16="http://schemas.microsoft.com/office/drawing/2014/main" id="{659DD011-54DF-26B9-CD3C-BD9061143565}"/>
              </a:ext>
            </a:extLst>
          </p:cNvPr>
          <p:cNvSpPr txBox="1"/>
          <p:nvPr/>
        </p:nvSpPr>
        <p:spPr>
          <a:xfrm>
            <a:off x="5341214" y="2098034"/>
            <a:ext cx="906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Nov</a:t>
            </a:r>
            <a:r>
              <a:rPr lang="en-GB" dirty="0"/>
              <a:t> </a:t>
            </a:r>
            <a:r>
              <a:rPr lang="en-GB" b="1" dirty="0"/>
              <a:t>25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2681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7" ma:contentTypeDescription="Create a new document." ma:contentTypeScope="" ma:versionID="46c5c062bbdab2382abe4f7a00d2a4e1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78910c7e3dba2b3daa56aaaaf41cf36e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0f5a2eb3-aa35-4d02-9503-ad325e70baee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Props1.xml><?xml version="1.0" encoding="utf-8"?>
<ds:datastoreItem xmlns:ds="http://schemas.openxmlformats.org/officeDocument/2006/customXml" ds:itemID="{225B6B7D-C2B3-48FE-9ED9-882541B495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C9C4BC-87BC-4F36-815A-B0D363517B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C67996-6D13-4C4A-9CDB-72EDDEFBC891}">
  <ds:schemaRefs>
    <ds:schemaRef ds:uri="http://schemas.microsoft.com/office/2006/metadata/properties"/>
    <ds:schemaRef ds:uri="http://schemas.microsoft.com/office/infopath/2007/PartnerControls"/>
    <ds:schemaRef ds:uri="8e7f4680-ba74-400e-9986-f9541bd51691"/>
    <ds:schemaRef ds:uri="189acabf-49b9-4aac-9cc1-96780c22ec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46189</TotalTime>
  <Words>253</Words>
  <Application>Microsoft Office PowerPoint</Application>
  <PresentationFormat>Custom</PresentationFormat>
  <Paragraphs>70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Benson</dc:creator>
  <cp:lastModifiedBy>S Meekcom</cp:lastModifiedBy>
  <cp:revision>457</cp:revision>
  <cp:lastPrinted>2018-09-02T17:44:52Z</cp:lastPrinted>
  <dcterms:created xsi:type="dcterms:W3CDTF">2018-02-08T08:28:53Z</dcterms:created>
  <dcterms:modified xsi:type="dcterms:W3CDTF">2024-10-04T14:35:00Z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cbenson@skegnessacademy.org</vt:lpwstr>
  </property>
  <property fmtid="{D5CDD505-2E9C-101B-9397-08002B2CF9AE}" pid="6" name="MSIP_Label_71dda7c5-96ca-48e3-9e3a-5c391aea2853_SetDate">
    <vt:lpwstr>2020-05-06T09:54:56.1015419+01:00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0x010100505C397B0DBDDF4EB7540FEC25494737</vt:lpwstr>
  </property>
  <property fmtid="{D5CDD505-2E9C-101B-9397-08002B2CF9AE}" pid="12" name="MediaServiceImageTags">
    <vt:lpwstr/>
  </property>
</Properties>
</file>