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1"/>
  </p:notesMasterIdLst>
  <p:handoutMasterIdLst>
    <p:handoutMasterId r:id="rId12"/>
  </p:handoutMasterIdLst>
  <p:sldIdLst>
    <p:sldId id="257" r:id="rId5"/>
    <p:sldId id="263" r:id="rId6"/>
    <p:sldId id="258" r:id="rId7"/>
    <p:sldId id="260" r:id="rId8"/>
    <p:sldId id="261" r:id="rId9"/>
    <p:sldId id="259" r:id="rId10"/>
  </p:sldIdLst>
  <p:sldSz cx="12192000" cy="6858000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C020"/>
    <a:srgbClr val="454D55"/>
    <a:srgbClr val="E8611D"/>
    <a:srgbClr val="81BF3B"/>
    <a:srgbClr val="F39D21"/>
    <a:srgbClr val="BAC82F"/>
    <a:srgbClr val="6F0066"/>
    <a:srgbClr val="403474"/>
    <a:srgbClr val="571B6D"/>
    <a:srgbClr val="0C6D8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FB5D052-B8D5-4CC0-8E5F-2D505D398136}" v="10" dt="2025-07-21T12:22:07.373"/>
  </p1510:revLst>
</p1510:revInfo>
</file>

<file path=ppt/tableStyles.xml><?xml version="1.0" encoding="utf-8"?>
<a:tblStyleLst xmlns:a="http://schemas.openxmlformats.org/drawingml/2006/main" def="{616DA210-FB5B-4158-B5E0-FEB733F419B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635" autoAdjust="0"/>
  </p:normalViewPr>
  <p:slideViewPr>
    <p:cSldViewPr snapToGrid="0" showGuides="1">
      <p:cViewPr varScale="1">
        <p:scale>
          <a:sx n="83" d="100"/>
          <a:sy n="83" d="100"/>
        </p:scale>
        <p:origin x="638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8" d="100"/>
          <a:sy n="68" d="100"/>
        </p:scale>
        <p:origin x="3288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handoutMaster" Target="handoutMasters/handoutMaster1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6946843-D728-40C3-A235-5106A1741A9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FFA6704-C5B9-427A-B786-BF9D9A6F1B8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67223B-3EA1-4C33-B934-FE8908DA0F68}" type="datetimeFigureOut">
              <a:rPr lang="en-US" smtClean="0"/>
              <a:t>7/23/2025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5E4186-AC94-42CF-A09B-E291117BABF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DBE12EB-D4BD-49CA-9FC4-5C9A4F4F7E2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371C06-22B2-4805-8A74-E63609FE61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6658590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8AEBD5-8370-46D7-B855-682A6B1AF981}" type="datetimeFigureOut">
              <a:rPr lang="en-US" noProof="0" smtClean="0"/>
              <a:t>7/23/2025</a:t>
            </a:fld>
            <a:endParaRPr lang="en-US" noProof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14970C-3301-4DD8-87C8-448E3F893981}" type="slidenum">
              <a:rPr lang="en-US" noProof="0" smtClean="0"/>
              <a:t>‹#›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3372839262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51420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1370BE-10AE-2C9F-6FF0-E2AB45ABEC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2EC251D-46F5-F3F8-BC57-7ABBEC12906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3CE8C0A-0700-3D17-94CA-32095E51F3D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35790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569A71A3-950D-4899-B79B-35F2758BD331}"/>
              </a:ext>
            </a:extLst>
          </p:cNvPr>
          <p:cNvGrpSpPr/>
          <p:nvPr userDrawn="1"/>
        </p:nvGrpSpPr>
        <p:grpSpPr>
          <a:xfrm>
            <a:off x="0" y="1207340"/>
            <a:ext cx="12192000" cy="4467863"/>
            <a:chOff x="0" y="1207336"/>
            <a:chExt cx="12192000" cy="4467863"/>
          </a:xfrm>
        </p:grpSpPr>
        <p:sp>
          <p:nvSpPr>
            <p:cNvPr id="33" name="Flowchart: Delay 24">
              <a:extLst>
                <a:ext uri="{FF2B5EF4-FFF2-40B4-BE49-F238E27FC236}">
                  <a16:creationId xmlns:a16="http://schemas.microsoft.com/office/drawing/2014/main" id="{928187B2-0394-40AE-9F9C-6682AC71596C}"/>
                </a:ext>
              </a:extLst>
            </p:cNvPr>
            <p:cNvSpPr/>
            <p:nvPr userDrawn="1"/>
          </p:nvSpPr>
          <p:spPr>
            <a:xfrm flipH="1">
              <a:off x="2613003" y="3441616"/>
              <a:ext cx="1849273" cy="2052000"/>
            </a:xfrm>
            <a:custGeom>
              <a:avLst/>
              <a:gdLst>
                <a:gd name="connsiteX0" fmla="*/ 0 w 2066400"/>
                <a:gd name="connsiteY0" fmla="*/ 0 h 2422800"/>
                <a:gd name="connsiteX1" fmla="*/ 1033200 w 2066400"/>
                <a:gd name="connsiteY1" fmla="*/ 0 h 2422800"/>
                <a:gd name="connsiteX2" fmla="*/ 2066400 w 2066400"/>
                <a:gd name="connsiteY2" fmla="*/ 1211400 h 2422800"/>
                <a:gd name="connsiteX3" fmla="*/ 1033200 w 2066400"/>
                <a:gd name="connsiteY3" fmla="*/ 2422800 h 2422800"/>
                <a:gd name="connsiteX4" fmla="*/ 0 w 2066400"/>
                <a:gd name="connsiteY4" fmla="*/ 2422800 h 2422800"/>
                <a:gd name="connsiteX5" fmla="*/ 0 w 2066400"/>
                <a:gd name="connsiteY5" fmla="*/ 0 h 2422800"/>
                <a:gd name="connsiteX0" fmla="*/ 7185 w 2073585"/>
                <a:gd name="connsiteY0" fmla="*/ 0 h 2422800"/>
                <a:gd name="connsiteX1" fmla="*/ 1040385 w 2073585"/>
                <a:gd name="connsiteY1" fmla="*/ 0 h 2422800"/>
                <a:gd name="connsiteX2" fmla="*/ 2073585 w 2073585"/>
                <a:gd name="connsiteY2" fmla="*/ 1211400 h 2422800"/>
                <a:gd name="connsiteX3" fmla="*/ 1040385 w 2073585"/>
                <a:gd name="connsiteY3" fmla="*/ 2422800 h 2422800"/>
                <a:gd name="connsiteX4" fmla="*/ 7185 w 2073585"/>
                <a:gd name="connsiteY4" fmla="*/ 2422800 h 2422800"/>
                <a:gd name="connsiteX5" fmla="*/ 0 w 2073585"/>
                <a:gd name="connsiteY5" fmla="*/ 1045208 h 2422800"/>
                <a:gd name="connsiteX6" fmla="*/ 7185 w 2073585"/>
                <a:gd name="connsiteY6" fmla="*/ 0 h 2422800"/>
                <a:gd name="connsiteX0" fmla="*/ 0 w 2073585"/>
                <a:gd name="connsiteY0" fmla="*/ 1045208 h 2422800"/>
                <a:gd name="connsiteX1" fmla="*/ 7185 w 2073585"/>
                <a:gd name="connsiteY1" fmla="*/ 0 h 2422800"/>
                <a:gd name="connsiteX2" fmla="*/ 1040385 w 2073585"/>
                <a:gd name="connsiteY2" fmla="*/ 0 h 2422800"/>
                <a:gd name="connsiteX3" fmla="*/ 2073585 w 2073585"/>
                <a:gd name="connsiteY3" fmla="*/ 1211400 h 2422800"/>
                <a:gd name="connsiteX4" fmla="*/ 1040385 w 2073585"/>
                <a:gd name="connsiteY4" fmla="*/ 2422800 h 2422800"/>
                <a:gd name="connsiteX5" fmla="*/ 7185 w 2073585"/>
                <a:gd name="connsiteY5" fmla="*/ 2422800 h 2422800"/>
                <a:gd name="connsiteX6" fmla="*/ 91440 w 2073585"/>
                <a:gd name="connsiteY6" fmla="*/ 1136648 h 2422800"/>
                <a:gd name="connsiteX0" fmla="*/ 0 w 2073585"/>
                <a:gd name="connsiteY0" fmla="*/ 1045208 h 2422800"/>
                <a:gd name="connsiteX1" fmla="*/ 7185 w 2073585"/>
                <a:gd name="connsiteY1" fmla="*/ 0 h 2422800"/>
                <a:gd name="connsiteX2" fmla="*/ 1040385 w 2073585"/>
                <a:gd name="connsiteY2" fmla="*/ 0 h 2422800"/>
                <a:gd name="connsiteX3" fmla="*/ 2073585 w 2073585"/>
                <a:gd name="connsiteY3" fmla="*/ 1211400 h 2422800"/>
                <a:gd name="connsiteX4" fmla="*/ 1040385 w 2073585"/>
                <a:gd name="connsiteY4" fmla="*/ 2422800 h 2422800"/>
                <a:gd name="connsiteX5" fmla="*/ 7185 w 2073585"/>
                <a:gd name="connsiteY5" fmla="*/ 2422800 h 2422800"/>
                <a:gd name="connsiteX0" fmla="*/ 0 w 2066400"/>
                <a:gd name="connsiteY0" fmla="*/ 0 h 2422800"/>
                <a:gd name="connsiteX1" fmla="*/ 1033200 w 2066400"/>
                <a:gd name="connsiteY1" fmla="*/ 0 h 2422800"/>
                <a:gd name="connsiteX2" fmla="*/ 2066400 w 2066400"/>
                <a:gd name="connsiteY2" fmla="*/ 1211400 h 2422800"/>
                <a:gd name="connsiteX3" fmla="*/ 1033200 w 2066400"/>
                <a:gd name="connsiteY3" fmla="*/ 2422800 h 2422800"/>
                <a:gd name="connsiteX4" fmla="*/ 0 w 2066400"/>
                <a:gd name="connsiteY4" fmla="*/ 2422800 h 2422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66400" h="2422800">
                  <a:moveTo>
                    <a:pt x="0" y="0"/>
                  </a:moveTo>
                  <a:lnTo>
                    <a:pt x="1033200" y="0"/>
                  </a:lnTo>
                  <a:cubicBezTo>
                    <a:pt x="1603821" y="0"/>
                    <a:pt x="2066400" y="542362"/>
                    <a:pt x="2066400" y="1211400"/>
                  </a:cubicBezTo>
                  <a:cubicBezTo>
                    <a:pt x="2066400" y="1880438"/>
                    <a:pt x="1603821" y="2422800"/>
                    <a:pt x="1033200" y="2422800"/>
                  </a:cubicBezTo>
                  <a:lnTo>
                    <a:pt x="0" y="2422800"/>
                  </a:lnTo>
                </a:path>
              </a:pathLst>
            </a:custGeom>
            <a:noFill/>
            <a:ln w="35560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 noProof="0"/>
            </a:p>
          </p:txBody>
        </p:sp>
        <p:sp>
          <p:nvSpPr>
            <p:cNvPr id="25" name="Flowchart: Delay 24">
              <a:extLst>
                <a:ext uri="{FF2B5EF4-FFF2-40B4-BE49-F238E27FC236}">
                  <a16:creationId xmlns:a16="http://schemas.microsoft.com/office/drawing/2014/main" id="{355D9AC9-E7B7-459E-925B-0047C675B750}"/>
                </a:ext>
              </a:extLst>
            </p:cNvPr>
            <p:cNvSpPr/>
            <p:nvPr userDrawn="1"/>
          </p:nvSpPr>
          <p:spPr>
            <a:xfrm>
              <a:off x="9491472" y="1379494"/>
              <a:ext cx="1849273" cy="2052000"/>
            </a:xfrm>
            <a:custGeom>
              <a:avLst/>
              <a:gdLst>
                <a:gd name="connsiteX0" fmla="*/ 0 w 2066400"/>
                <a:gd name="connsiteY0" fmla="*/ 0 h 2422800"/>
                <a:gd name="connsiteX1" fmla="*/ 1033200 w 2066400"/>
                <a:gd name="connsiteY1" fmla="*/ 0 h 2422800"/>
                <a:gd name="connsiteX2" fmla="*/ 2066400 w 2066400"/>
                <a:gd name="connsiteY2" fmla="*/ 1211400 h 2422800"/>
                <a:gd name="connsiteX3" fmla="*/ 1033200 w 2066400"/>
                <a:gd name="connsiteY3" fmla="*/ 2422800 h 2422800"/>
                <a:gd name="connsiteX4" fmla="*/ 0 w 2066400"/>
                <a:gd name="connsiteY4" fmla="*/ 2422800 h 2422800"/>
                <a:gd name="connsiteX5" fmla="*/ 0 w 2066400"/>
                <a:gd name="connsiteY5" fmla="*/ 0 h 2422800"/>
                <a:gd name="connsiteX0" fmla="*/ 7185 w 2073585"/>
                <a:gd name="connsiteY0" fmla="*/ 0 h 2422800"/>
                <a:gd name="connsiteX1" fmla="*/ 1040385 w 2073585"/>
                <a:gd name="connsiteY1" fmla="*/ 0 h 2422800"/>
                <a:gd name="connsiteX2" fmla="*/ 2073585 w 2073585"/>
                <a:gd name="connsiteY2" fmla="*/ 1211400 h 2422800"/>
                <a:gd name="connsiteX3" fmla="*/ 1040385 w 2073585"/>
                <a:gd name="connsiteY3" fmla="*/ 2422800 h 2422800"/>
                <a:gd name="connsiteX4" fmla="*/ 7185 w 2073585"/>
                <a:gd name="connsiteY4" fmla="*/ 2422800 h 2422800"/>
                <a:gd name="connsiteX5" fmla="*/ 0 w 2073585"/>
                <a:gd name="connsiteY5" fmla="*/ 1045208 h 2422800"/>
                <a:gd name="connsiteX6" fmla="*/ 7185 w 2073585"/>
                <a:gd name="connsiteY6" fmla="*/ 0 h 2422800"/>
                <a:gd name="connsiteX0" fmla="*/ 0 w 2073585"/>
                <a:gd name="connsiteY0" fmla="*/ 1045208 h 2422800"/>
                <a:gd name="connsiteX1" fmla="*/ 7185 w 2073585"/>
                <a:gd name="connsiteY1" fmla="*/ 0 h 2422800"/>
                <a:gd name="connsiteX2" fmla="*/ 1040385 w 2073585"/>
                <a:gd name="connsiteY2" fmla="*/ 0 h 2422800"/>
                <a:gd name="connsiteX3" fmla="*/ 2073585 w 2073585"/>
                <a:gd name="connsiteY3" fmla="*/ 1211400 h 2422800"/>
                <a:gd name="connsiteX4" fmla="*/ 1040385 w 2073585"/>
                <a:gd name="connsiteY4" fmla="*/ 2422800 h 2422800"/>
                <a:gd name="connsiteX5" fmla="*/ 7185 w 2073585"/>
                <a:gd name="connsiteY5" fmla="*/ 2422800 h 2422800"/>
                <a:gd name="connsiteX6" fmla="*/ 91440 w 2073585"/>
                <a:gd name="connsiteY6" fmla="*/ 1136648 h 2422800"/>
                <a:gd name="connsiteX0" fmla="*/ 0 w 2073585"/>
                <a:gd name="connsiteY0" fmla="*/ 1045208 h 2422800"/>
                <a:gd name="connsiteX1" fmla="*/ 7185 w 2073585"/>
                <a:gd name="connsiteY1" fmla="*/ 0 h 2422800"/>
                <a:gd name="connsiteX2" fmla="*/ 1040385 w 2073585"/>
                <a:gd name="connsiteY2" fmla="*/ 0 h 2422800"/>
                <a:gd name="connsiteX3" fmla="*/ 2073585 w 2073585"/>
                <a:gd name="connsiteY3" fmla="*/ 1211400 h 2422800"/>
                <a:gd name="connsiteX4" fmla="*/ 1040385 w 2073585"/>
                <a:gd name="connsiteY4" fmla="*/ 2422800 h 2422800"/>
                <a:gd name="connsiteX5" fmla="*/ 7185 w 2073585"/>
                <a:gd name="connsiteY5" fmla="*/ 2422800 h 2422800"/>
                <a:gd name="connsiteX0" fmla="*/ 0 w 2066400"/>
                <a:gd name="connsiteY0" fmla="*/ 0 h 2422800"/>
                <a:gd name="connsiteX1" fmla="*/ 1033200 w 2066400"/>
                <a:gd name="connsiteY1" fmla="*/ 0 h 2422800"/>
                <a:gd name="connsiteX2" fmla="*/ 2066400 w 2066400"/>
                <a:gd name="connsiteY2" fmla="*/ 1211400 h 2422800"/>
                <a:gd name="connsiteX3" fmla="*/ 1033200 w 2066400"/>
                <a:gd name="connsiteY3" fmla="*/ 2422800 h 2422800"/>
                <a:gd name="connsiteX4" fmla="*/ 0 w 2066400"/>
                <a:gd name="connsiteY4" fmla="*/ 2422800 h 2422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66400" h="2422800">
                  <a:moveTo>
                    <a:pt x="0" y="0"/>
                  </a:moveTo>
                  <a:lnTo>
                    <a:pt x="1033200" y="0"/>
                  </a:lnTo>
                  <a:cubicBezTo>
                    <a:pt x="1603821" y="0"/>
                    <a:pt x="2066400" y="542362"/>
                    <a:pt x="2066400" y="1211400"/>
                  </a:cubicBezTo>
                  <a:cubicBezTo>
                    <a:pt x="2066400" y="1880438"/>
                    <a:pt x="1603821" y="2422800"/>
                    <a:pt x="1033200" y="2422800"/>
                  </a:cubicBezTo>
                  <a:lnTo>
                    <a:pt x="0" y="2422800"/>
                  </a:lnTo>
                </a:path>
              </a:pathLst>
            </a:custGeom>
            <a:noFill/>
            <a:ln w="3556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 noProof="0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5302FB5C-BDE1-4891-8E91-CB3F868629BB}"/>
                </a:ext>
              </a:extLst>
            </p:cNvPr>
            <p:cNvSpPr/>
            <p:nvPr userDrawn="1"/>
          </p:nvSpPr>
          <p:spPr>
            <a:xfrm>
              <a:off x="4416552" y="1207336"/>
              <a:ext cx="5074920" cy="356616"/>
            </a:xfrm>
            <a:prstGeom prst="rect">
              <a:avLst/>
            </a:prstGeom>
            <a:gradFill flip="none" rotWithShape="1">
              <a:gsLst>
                <a:gs pos="0">
                  <a:srgbClr val="BAC82F"/>
                </a:gs>
                <a:gs pos="100000">
                  <a:srgbClr val="0C6D82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 noProof="0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D09DE4F0-7E7E-4423-A407-CD6485ACBB4F}"/>
                </a:ext>
              </a:extLst>
            </p:cNvPr>
            <p:cNvSpPr/>
            <p:nvPr userDrawn="1"/>
          </p:nvSpPr>
          <p:spPr>
            <a:xfrm>
              <a:off x="0" y="1207336"/>
              <a:ext cx="4416552" cy="356616"/>
            </a:xfrm>
            <a:prstGeom prst="rect">
              <a:avLst/>
            </a:prstGeom>
            <a:gradFill flip="none" rotWithShape="1">
              <a:gsLst>
                <a:gs pos="0">
                  <a:srgbClr val="F2C020"/>
                </a:gs>
                <a:gs pos="100000">
                  <a:srgbClr val="BAC82F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 noProof="0"/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4ED74833-8EE3-4FA9-B6D2-03710E410482}"/>
                </a:ext>
              </a:extLst>
            </p:cNvPr>
            <p:cNvSpPr/>
            <p:nvPr userDrawn="1"/>
          </p:nvSpPr>
          <p:spPr>
            <a:xfrm>
              <a:off x="4416552" y="3269385"/>
              <a:ext cx="5074920" cy="356616"/>
            </a:xfrm>
            <a:prstGeom prst="rect">
              <a:avLst/>
            </a:prstGeom>
            <a:gradFill flip="none" rotWithShape="1">
              <a:gsLst>
                <a:gs pos="0">
                  <a:schemeClr val="tx2"/>
                </a:gs>
                <a:gs pos="100000">
                  <a:schemeClr val="tx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 noProof="0"/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94005B59-B78D-469E-BAA4-E7B2A61E103D}"/>
                </a:ext>
              </a:extLst>
            </p:cNvPr>
            <p:cNvSpPr/>
            <p:nvPr userDrawn="1"/>
          </p:nvSpPr>
          <p:spPr>
            <a:xfrm>
              <a:off x="4414968" y="5318583"/>
              <a:ext cx="5074920" cy="356616"/>
            </a:xfrm>
            <a:prstGeom prst="rect">
              <a:avLst/>
            </a:prstGeom>
            <a:gradFill flip="none" rotWithShape="1">
              <a:gsLst>
                <a:gs pos="0">
                  <a:schemeClr val="tx2"/>
                </a:gs>
                <a:gs pos="52000">
                  <a:schemeClr val="accent3"/>
                </a:gs>
                <a:gs pos="100000">
                  <a:srgbClr val="F2C020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 noProof="0"/>
            </a:p>
          </p:txBody>
        </p:sp>
        <p:sp>
          <p:nvSpPr>
            <p:cNvPr id="64" name="Rectangle 63">
              <a:extLst>
                <a:ext uri="{FF2B5EF4-FFF2-40B4-BE49-F238E27FC236}">
                  <a16:creationId xmlns:a16="http://schemas.microsoft.com/office/drawing/2014/main" id="{40BE4BEF-834D-4D0F-8E96-F1F8E6600C46}"/>
                </a:ext>
              </a:extLst>
            </p:cNvPr>
            <p:cNvSpPr/>
            <p:nvPr userDrawn="1"/>
          </p:nvSpPr>
          <p:spPr>
            <a:xfrm>
              <a:off x="9448800" y="5317275"/>
              <a:ext cx="2743200" cy="356616"/>
            </a:xfrm>
            <a:prstGeom prst="rect">
              <a:avLst/>
            </a:prstGeom>
            <a:gradFill flip="none" rotWithShape="1">
              <a:gsLst>
                <a:gs pos="0">
                  <a:schemeClr val="accent5"/>
                </a:gs>
                <a:gs pos="100000">
                  <a:srgbClr val="F2C020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A4D6C00-E83E-4187-903F-A0A515BA93F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62641" y="2079876"/>
            <a:ext cx="3052087" cy="1475598"/>
          </a:xfrm>
        </p:spPr>
        <p:txBody>
          <a:bodyPr lIns="0" tIns="0" rIns="0" bIns="0"/>
          <a:lstStyle>
            <a:lvl1pPr>
              <a:defRPr/>
            </a:lvl1pPr>
          </a:lstStyle>
          <a:p>
            <a:r>
              <a:rPr lang="en-US" noProof="0"/>
              <a:t>CLICK TO EDIT</a:t>
            </a:r>
            <a:br>
              <a:rPr lang="en-US" noProof="0"/>
            </a:br>
            <a:r>
              <a:rPr lang="en-US" noProof="0"/>
              <a:t>MASTER TITLE</a:t>
            </a:r>
            <a:br>
              <a:rPr lang="en-US" noProof="0"/>
            </a:br>
            <a:r>
              <a:rPr lang="en-US" noProof="0"/>
              <a:t>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00F0DE95-4ED7-482F-BB4E-C1238B352DA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61966" y="3587773"/>
            <a:ext cx="1726129" cy="291597"/>
          </a:xfrm>
        </p:spPr>
        <p:txBody>
          <a:bodyPr lIns="0" tIns="0" rIns="0" bIns="0">
            <a:normAutofit/>
          </a:bodyPr>
          <a:lstStyle>
            <a:lvl1pPr marL="0" indent="0">
              <a:buNone/>
              <a:defRPr sz="2000" b="1" i="1">
                <a:solidFill>
                  <a:schemeClr val="tx2"/>
                </a:solidFill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en-US" noProof="0"/>
              <a:t>20XX-20XX</a:t>
            </a:r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1F135EA3-D982-467F-B90A-B791DFDDA87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61966" y="3927199"/>
            <a:ext cx="1726129" cy="378571"/>
          </a:xfrm>
        </p:spPr>
        <p:txBody>
          <a:bodyPr lIns="0" tIns="0" rIns="0" bIns="0">
            <a:normAutofit/>
          </a:bodyPr>
          <a:lstStyle>
            <a:lvl1pPr marL="0" indent="0">
              <a:buNone/>
              <a:defRPr sz="2000" b="0" i="1">
                <a:solidFill>
                  <a:srgbClr val="454D55"/>
                </a:solidFill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en-US" noProof="0"/>
              <a:t>3 Years Plan</a:t>
            </a:r>
          </a:p>
        </p:txBody>
      </p:sp>
      <p:sp>
        <p:nvSpPr>
          <p:cNvPr id="106" name="Picture Placeholder 104">
            <a:extLst>
              <a:ext uri="{FF2B5EF4-FFF2-40B4-BE49-F238E27FC236}">
                <a16:creationId xmlns:a16="http://schemas.microsoft.com/office/drawing/2014/main" id="{4580320F-7723-4672-AB19-22C87ECD53D3}"/>
              </a:ext>
            </a:extLst>
          </p:cNvPr>
          <p:cNvSpPr>
            <a:spLocks noGrp="1"/>
          </p:cNvSpPr>
          <p:nvPr>
            <p:ph type="pic" sz="quarter" idx="56"/>
          </p:nvPr>
        </p:nvSpPr>
        <p:spPr>
          <a:xfrm>
            <a:off x="461963" y="5725379"/>
            <a:ext cx="950912" cy="685800"/>
          </a:xfrm>
          <a:ln w="3556">
            <a:solidFill>
              <a:srgbClr val="454D55"/>
            </a:solidFill>
          </a:ln>
        </p:spPr>
        <p:txBody>
          <a:bodyPr anchor="ctr" anchorCtr="0">
            <a:noAutofit/>
          </a:bodyPr>
          <a:lstStyle>
            <a:lvl1pPr marL="0" indent="0" algn="ctr">
              <a:buNone/>
              <a:defRPr sz="1200"/>
            </a:lvl1pPr>
          </a:lstStyle>
          <a:p>
            <a:r>
              <a:rPr lang="en-US" noProof="0"/>
              <a:t>Click icon to add picture</a:t>
            </a:r>
          </a:p>
        </p:txBody>
      </p:sp>
      <p:sp>
        <p:nvSpPr>
          <p:cNvPr id="108" name="Text Placeholder 42">
            <a:extLst>
              <a:ext uri="{FF2B5EF4-FFF2-40B4-BE49-F238E27FC236}">
                <a16:creationId xmlns:a16="http://schemas.microsoft.com/office/drawing/2014/main" id="{F6CA33C8-1786-4D07-8C52-AE1469894B67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>
          <a:xfrm>
            <a:off x="2565129" y="863644"/>
            <a:ext cx="1044000" cy="1044000"/>
          </a:xfrm>
          <a:prstGeom prst="ellipse">
            <a:avLst/>
          </a:prstGeom>
          <a:solidFill>
            <a:srgbClr val="BAC82F"/>
          </a:solidFill>
          <a:ln w="72390">
            <a:solidFill>
              <a:schemeClr val="bg1"/>
            </a:solidFill>
          </a:ln>
        </p:spPr>
        <p:txBody>
          <a:bodyPr lIns="0" tIns="0" rIns="0" bIns="0" anchor="ctr" anchorCtr="0">
            <a:normAutofit/>
          </a:bodyPr>
          <a:lstStyle>
            <a:lvl1pPr marL="0" indent="0" algn="ctr">
              <a:buNone/>
              <a:defRPr lang="ru-RU" sz="2200" kern="1200" dirty="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/>
            <a:r>
              <a:rPr lang="en-US" noProof="0"/>
              <a:t>20XX</a:t>
            </a:r>
          </a:p>
        </p:txBody>
      </p:sp>
      <p:sp>
        <p:nvSpPr>
          <p:cNvPr id="44" name="Text Placeholder 42">
            <a:extLst>
              <a:ext uri="{FF2B5EF4-FFF2-40B4-BE49-F238E27FC236}">
                <a16:creationId xmlns:a16="http://schemas.microsoft.com/office/drawing/2014/main" id="{62E3BBD0-72BD-45D7-BE15-8B93AFB8625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414968" y="843980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rgbClr val="BAC82F"/>
            </a:solidFill>
          </a:ln>
        </p:spPr>
        <p:txBody>
          <a:bodyPr lIns="0" tIns="0" rIns="0" bIns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Q1</a:t>
            </a:r>
          </a:p>
        </p:txBody>
      </p:sp>
      <p:sp>
        <p:nvSpPr>
          <p:cNvPr id="80" name="Text Placeholder 7">
            <a:extLst>
              <a:ext uri="{FF2B5EF4-FFF2-40B4-BE49-F238E27FC236}">
                <a16:creationId xmlns:a16="http://schemas.microsoft.com/office/drawing/2014/main" id="{C695E72E-773D-407A-AFA4-EF90ADF9D131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078438" y="436306"/>
            <a:ext cx="1726129" cy="204276"/>
          </a:xfrm>
        </p:spPr>
        <p:txBody>
          <a:bodyPr lIns="0" tIns="0" rIns="0" bIns="0">
            <a:normAutofit/>
          </a:bodyPr>
          <a:lstStyle>
            <a:lvl1pPr marL="0" indent="0" algn="ctr">
              <a:buNone/>
              <a:defRPr sz="1500" b="0" i="0">
                <a:solidFill>
                  <a:srgbClr val="BAC82F"/>
                </a:solidFill>
                <a:latin typeface="+mj-lt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en-US" noProof="0"/>
              <a:t>MILESTONE TITLE</a:t>
            </a:r>
          </a:p>
        </p:txBody>
      </p:sp>
      <p:sp>
        <p:nvSpPr>
          <p:cNvPr id="81" name="Text Placeholder 7">
            <a:extLst>
              <a:ext uri="{FF2B5EF4-FFF2-40B4-BE49-F238E27FC236}">
                <a16:creationId xmlns:a16="http://schemas.microsoft.com/office/drawing/2014/main" id="{7463FB1C-AFEB-4EAE-B84D-A1613AF5BA7C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4078437" y="618760"/>
            <a:ext cx="1726129" cy="176047"/>
          </a:xfrm>
        </p:spPr>
        <p:txBody>
          <a:bodyPr lIns="0" tIns="0" rIns="0" bIns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en-US" noProof="0"/>
              <a:t>Milestone description</a:t>
            </a:r>
          </a:p>
        </p:txBody>
      </p:sp>
      <p:sp>
        <p:nvSpPr>
          <p:cNvPr id="50" name="Text Placeholder 42">
            <a:extLst>
              <a:ext uri="{FF2B5EF4-FFF2-40B4-BE49-F238E27FC236}">
                <a16:creationId xmlns:a16="http://schemas.microsoft.com/office/drawing/2014/main" id="{12DFAD2F-3ED1-46BF-B662-2E96A42C48E7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759136" y="863644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>
                <a:alpha val="60000"/>
              </a:schemeClr>
            </a:solidFill>
          </a:ln>
        </p:spPr>
        <p:txBody>
          <a:bodyPr lIns="0" tIns="0" rIns="0" bIns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Q2</a:t>
            </a:r>
          </a:p>
        </p:txBody>
      </p:sp>
      <p:sp>
        <p:nvSpPr>
          <p:cNvPr id="82" name="Text Placeholder 7">
            <a:extLst>
              <a:ext uri="{FF2B5EF4-FFF2-40B4-BE49-F238E27FC236}">
                <a16:creationId xmlns:a16="http://schemas.microsoft.com/office/drawing/2014/main" id="{622FB247-DB8F-4B67-B9EA-5741E1DDBEEE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5422684" y="2025874"/>
            <a:ext cx="1726129" cy="204276"/>
          </a:xfrm>
        </p:spPr>
        <p:txBody>
          <a:bodyPr lIns="0" tIns="0" rIns="0" bIns="0">
            <a:normAutofit/>
          </a:bodyPr>
          <a:lstStyle>
            <a:lvl1pPr marL="0" indent="0" algn="ctr">
              <a:buNone/>
              <a:defRPr sz="1500" b="0" i="0">
                <a:solidFill>
                  <a:srgbClr val="81BF3B"/>
                </a:solidFill>
                <a:latin typeface="+mj-lt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en-US" noProof="0"/>
              <a:t>MILESTONE TITLE</a:t>
            </a:r>
          </a:p>
        </p:txBody>
      </p:sp>
      <p:sp>
        <p:nvSpPr>
          <p:cNvPr id="83" name="Text Placeholder 7">
            <a:extLst>
              <a:ext uri="{FF2B5EF4-FFF2-40B4-BE49-F238E27FC236}">
                <a16:creationId xmlns:a16="http://schemas.microsoft.com/office/drawing/2014/main" id="{CE2C8800-C93B-4E93-9AE2-9CBFC1E6D764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5422682" y="2208328"/>
            <a:ext cx="1726129" cy="176047"/>
          </a:xfrm>
        </p:spPr>
        <p:txBody>
          <a:bodyPr lIns="0" tIns="0" rIns="0" bIns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en-US" noProof="0"/>
              <a:t>Milestone description</a:t>
            </a:r>
          </a:p>
        </p:txBody>
      </p:sp>
      <p:sp>
        <p:nvSpPr>
          <p:cNvPr id="49" name="Text Placeholder 42">
            <a:extLst>
              <a:ext uri="{FF2B5EF4-FFF2-40B4-BE49-F238E27FC236}">
                <a16:creationId xmlns:a16="http://schemas.microsoft.com/office/drawing/2014/main" id="{CC1B1148-CFC2-4FF7-8B7C-9502EB650064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103304" y="863644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/>
            </a:solidFill>
          </a:ln>
        </p:spPr>
        <p:txBody>
          <a:bodyPr lIns="0" tIns="0" rIns="0" bIns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Q3</a:t>
            </a:r>
          </a:p>
        </p:txBody>
      </p:sp>
      <p:sp>
        <p:nvSpPr>
          <p:cNvPr id="84" name="Text Placeholder 7">
            <a:extLst>
              <a:ext uri="{FF2B5EF4-FFF2-40B4-BE49-F238E27FC236}">
                <a16:creationId xmlns:a16="http://schemas.microsoft.com/office/drawing/2014/main" id="{60559160-7568-4A5B-88B4-DBB3C42D5D1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6755394" y="437795"/>
            <a:ext cx="1726129" cy="204276"/>
          </a:xfrm>
        </p:spPr>
        <p:txBody>
          <a:bodyPr lIns="0" tIns="0" rIns="0" bIns="0">
            <a:normAutofit/>
          </a:bodyPr>
          <a:lstStyle>
            <a:lvl1pPr marL="0" indent="0" algn="ctr">
              <a:buNone/>
              <a:defRPr sz="1500" b="0" i="0">
                <a:solidFill>
                  <a:srgbClr val="2CA05B"/>
                </a:solidFill>
                <a:latin typeface="+mj-lt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en-US" noProof="0"/>
              <a:t>MILESTONE TITLE</a:t>
            </a:r>
          </a:p>
        </p:txBody>
      </p:sp>
      <p:sp>
        <p:nvSpPr>
          <p:cNvPr id="85" name="Text Placeholder 7">
            <a:extLst>
              <a:ext uri="{FF2B5EF4-FFF2-40B4-BE49-F238E27FC236}">
                <a16:creationId xmlns:a16="http://schemas.microsoft.com/office/drawing/2014/main" id="{AED30C6D-348A-4701-A27D-F10DFC175AC0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6755393" y="618760"/>
            <a:ext cx="1726129" cy="176047"/>
          </a:xfrm>
        </p:spPr>
        <p:txBody>
          <a:bodyPr lIns="0" tIns="0" rIns="0" bIns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en-US" noProof="0"/>
              <a:t>Milestone description</a:t>
            </a:r>
          </a:p>
        </p:txBody>
      </p:sp>
      <p:sp>
        <p:nvSpPr>
          <p:cNvPr id="46" name="Text Placeholder 42">
            <a:extLst>
              <a:ext uri="{FF2B5EF4-FFF2-40B4-BE49-F238E27FC236}">
                <a16:creationId xmlns:a16="http://schemas.microsoft.com/office/drawing/2014/main" id="{DC934A70-FE40-4A89-9799-1A672346662A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447472" y="863644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>
                <a:lumMod val="75000"/>
              </a:schemeClr>
            </a:solidFill>
          </a:ln>
        </p:spPr>
        <p:txBody>
          <a:bodyPr lIns="0" tIns="0" rIns="0" bIns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Q4</a:t>
            </a:r>
          </a:p>
        </p:txBody>
      </p:sp>
      <p:sp>
        <p:nvSpPr>
          <p:cNvPr id="86" name="Text Placeholder 7">
            <a:extLst>
              <a:ext uri="{FF2B5EF4-FFF2-40B4-BE49-F238E27FC236}">
                <a16:creationId xmlns:a16="http://schemas.microsoft.com/office/drawing/2014/main" id="{AB11D018-DEEE-4BCE-B5F0-2B33DD39A6B9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8106876" y="2025874"/>
            <a:ext cx="1726129" cy="204276"/>
          </a:xfrm>
        </p:spPr>
        <p:txBody>
          <a:bodyPr lIns="0" tIns="0" rIns="0" bIns="0">
            <a:normAutofit/>
          </a:bodyPr>
          <a:lstStyle>
            <a:lvl1pPr marL="0" indent="0" algn="ctr">
              <a:buNone/>
              <a:defRPr sz="1500" b="0" i="0">
                <a:solidFill>
                  <a:srgbClr val="1B866F"/>
                </a:solidFill>
                <a:latin typeface="+mj-lt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en-US" noProof="0"/>
              <a:t>MILESTONE TITLE</a:t>
            </a:r>
          </a:p>
        </p:txBody>
      </p:sp>
      <p:sp>
        <p:nvSpPr>
          <p:cNvPr id="87" name="Text Placeholder 7">
            <a:extLst>
              <a:ext uri="{FF2B5EF4-FFF2-40B4-BE49-F238E27FC236}">
                <a16:creationId xmlns:a16="http://schemas.microsoft.com/office/drawing/2014/main" id="{085539ED-B933-484F-8ECB-700829A52CAB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8106874" y="2208328"/>
            <a:ext cx="1726129" cy="176047"/>
          </a:xfrm>
        </p:spPr>
        <p:txBody>
          <a:bodyPr lIns="0" tIns="0" rIns="0" bIns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en-US" noProof="0"/>
              <a:t>Milestone description</a:t>
            </a:r>
          </a:p>
        </p:txBody>
      </p:sp>
      <p:sp>
        <p:nvSpPr>
          <p:cNvPr id="73" name="Text Placeholder 42">
            <a:extLst>
              <a:ext uri="{FF2B5EF4-FFF2-40B4-BE49-F238E27FC236}">
                <a16:creationId xmlns:a16="http://schemas.microsoft.com/office/drawing/2014/main" id="{F3728A77-BAED-49CA-87A0-DFCB220B3A28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10705088" y="1917406"/>
            <a:ext cx="1044000" cy="1044000"/>
          </a:xfrm>
          <a:prstGeom prst="ellipse">
            <a:avLst/>
          </a:prstGeom>
          <a:solidFill>
            <a:schemeClr val="tx1"/>
          </a:solidFill>
          <a:ln w="72390">
            <a:solidFill>
              <a:schemeClr val="bg1"/>
            </a:solidFill>
          </a:ln>
        </p:spPr>
        <p:txBody>
          <a:bodyPr lIns="0" tIns="0" rIns="0" bIns="0" anchor="ctr" anchorCtr="0">
            <a:normAutofit/>
          </a:bodyPr>
          <a:lstStyle>
            <a:lvl1pPr marL="0" indent="0" algn="ctr">
              <a:buNone/>
              <a:defRPr lang="ru-RU" sz="2200" kern="120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/>
            <a:r>
              <a:rPr lang="en-US" noProof="0"/>
              <a:t>20XX</a:t>
            </a:r>
          </a:p>
        </p:txBody>
      </p:sp>
      <p:sp>
        <p:nvSpPr>
          <p:cNvPr id="57" name="Text Placeholder 42">
            <a:extLst>
              <a:ext uri="{FF2B5EF4-FFF2-40B4-BE49-F238E27FC236}">
                <a16:creationId xmlns:a16="http://schemas.microsoft.com/office/drawing/2014/main" id="{D7526F27-FC58-40E7-A76A-47A27D23255B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447472" y="2914158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/>
            </a:solidFill>
          </a:ln>
        </p:spPr>
        <p:txBody>
          <a:bodyPr lIns="0" tIns="0" rIns="0" bIns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Q1</a:t>
            </a:r>
          </a:p>
        </p:txBody>
      </p:sp>
      <p:sp>
        <p:nvSpPr>
          <p:cNvPr id="94" name="Text Placeholder 7">
            <a:extLst>
              <a:ext uri="{FF2B5EF4-FFF2-40B4-BE49-F238E27FC236}">
                <a16:creationId xmlns:a16="http://schemas.microsoft.com/office/drawing/2014/main" id="{0D030018-A573-45D1-B6EF-210F3CF92D5F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8105173" y="4073394"/>
            <a:ext cx="1726129" cy="204276"/>
          </a:xfrm>
        </p:spPr>
        <p:txBody>
          <a:bodyPr lIns="0" tIns="0" rIns="0" bIns="0">
            <a:normAutofit/>
          </a:bodyPr>
          <a:lstStyle>
            <a:lvl1pPr marL="0" indent="0" algn="ctr">
              <a:buNone/>
              <a:defRPr sz="1500" b="0" i="0">
                <a:solidFill>
                  <a:srgbClr val="0C6D82"/>
                </a:solidFill>
                <a:latin typeface="+mj-lt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en-US" noProof="0"/>
              <a:t>MILESTONE TITLE</a:t>
            </a:r>
          </a:p>
        </p:txBody>
      </p:sp>
      <p:sp>
        <p:nvSpPr>
          <p:cNvPr id="95" name="Text Placeholder 7">
            <a:extLst>
              <a:ext uri="{FF2B5EF4-FFF2-40B4-BE49-F238E27FC236}">
                <a16:creationId xmlns:a16="http://schemas.microsoft.com/office/drawing/2014/main" id="{91FC8372-90CA-42B7-A237-0BC81F2687C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8105172" y="4255848"/>
            <a:ext cx="1726129" cy="176047"/>
          </a:xfrm>
        </p:spPr>
        <p:txBody>
          <a:bodyPr lIns="0" tIns="0" rIns="0" bIns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en-US" noProof="0"/>
              <a:t>Milestone description</a:t>
            </a:r>
          </a:p>
        </p:txBody>
      </p:sp>
      <p:sp>
        <p:nvSpPr>
          <p:cNvPr id="58" name="Text Placeholder 42">
            <a:extLst>
              <a:ext uri="{FF2B5EF4-FFF2-40B4-BE49-F238E27FC236}">
                <a16:creationId xmlns:a16="http://schemas.microsoft.com/office/drawing/2014/main" id="{242D0BB2-4F17-4A8D-87A7-FADA2CAEC6F5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7103304" y="2914158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>
                <a:lumMod val="75000"/>
              </a:schemeClr>
            </a:solidFill>
          </a:ln>
        </p:spPr>
        <p:txBody>
          <a:bodyPr lIns="0" tIns="0" rIns="0" bIns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Q2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7F7CC596-D7AD-4DCE-B864-BB1A6A7C8B15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6755393" y="2505648"/>
            <a:ext cx="1726129" cy="204276"/>
          </a:xfrm>
        </p:spPr>
        <p:txBody>
          <a:bodyPr lIns="0" tIns="0" rIns="0" bIns="0">
            <a:normAutofit/>
          </a:bodyPr>
          <a:lstStyle>
            <a:lvl1pPr marL="0" indent="0" algn="ctr">
              <a:buNone/>
              <a:defRPr sz="1500" b="0" i="0">
                <a:solidFill>
                  <a:srgbClr val="403474"/>
                </a:solidFill>
                <a:latin typeface="+mj-lt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en-US" noProof="0"/>
              <a:t>MILESTONE TITLE</a:t>
            </a:r>
          </a:p>
        </p:txBody>
      </p:sp>
      <p:sp>
        <p:nvSpPr>
          <p:cNvPr id="91" name="Text Placeholder 7">
            <a:extLst>
              <a:ext uri="{FF2B5EF4-FFF2-40B4-BE49-F238E27FC236}">
                <a16:creationId xmlns:a16="http://schemas.microsoft.com/office/drawing/2014/main" id="{28E66912-ACE9-4007-9A2B-050DC9408A24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6755392" y="2688102"/>
            <a:ext cx="1726129" cy="176047"/>
          </a:xfrm>
        </p:spPr>
        <p:txBody>
          <a:bodyPr lIns="0" tIns="0" rIns="0" bIns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en-US" noProof="0"/>
              <a:t>Milestone description</a:t>
            </a:r>
          </a:p>
        </p:txBody>
      </p:sp>
      <p:sp>
        <p:nvSpPr>
          <p:cNvPr id="59" name="Text Placeholder 42">
            <a:extLst>
              <a:ext uri="{FF2B5EF4-FFF2-40B4-BE49-F238E27FC236}">
                <a16:creationId xmlns:a16="http://schemas.microsoft.com/office/drawing/2014/main" id="{CC1EC2BE-5D73-4D49-B2F2-4DA2785D6EAD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5759136" y="2914158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1">
                <a:lumMod val="75000"/>
              </a:schemeClr>
            </a:solidFill>
          </a:ln>
        </p:spPr>
        <p:txBody>
          <a:bodyPr lIns="0" tIns="0" rIns="0" bIns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Q3</a:t>
            </a:r>
          </a:p>
        </p:txBody>
      </p:sp>
      <p:sp>
        <p:nvSpPr>
          <p:cNvPr id="92" name="Text Placeholder 7">
            <a:extLst>
              <a:ext uri="{FF2B5EF4-FFF2-40B4-BE49-F238E27FC236}">
                <a16:creationId xmlns:a16="http://schemas.microsoft.com/office/drawing/2014/main" id="{441FE3C4-7737-4EB6-9280-FAD8852FB4B8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5420981" y="4073394"/>
            <a:ext cx="1726129" cy="204276"/>
          </a:xfrm>
        </p:spPr>
        <p:txBody>
          <a:bodyPr lIns="0" tIns="0" rIns="0" bIns="0">
            <a:normAutofit/>
          </a:bodyPr>
          <a:lstStyle>
            <a:lvl1pPr marL="0" indent="0" algn="ctr">
              <a:buNone/>
              <a:defRPr sz="1500" b="0" i="0">
                <a:solidFill>
                  <a:srgbClr val="571B6D"/>
                </a:solidFill>
                <a:latin typeface="+mj-lt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en-US" noProof="0"/>
              <a:t>MILESTONE TITLE</a:t>
            </a:r>
          </a:p>
        </p:txBody>
      </p:sp>
      <p:sp>
        <p:nvSpPr>
          <p:cNvPr id="93" name="Text Placeholder 7">
            <a:extLst>
              <a:ext uri="{FF2B5EF4-FFF2-40B4-BE49-F238E27FC236}">
                <a16:creationId xmlns:a16="http://schemas.microsoft.com/office/drawing/2014/main" id="{70EF49EC-F8D8-463F-B786-F2C04C33AEE7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5420980" y="4255848"/>
            <a:ext cx="1726129" cy="176047"/>
          </a:xfrm>
        </p:spPr>
        <p:txBody>
          <a:bodyPr lIns="0" tIns="0" rIns="0" bIns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en-US" noProof="0"/>
              <a:t>Milestone description</a:t>
            </a:r>
          </a:p>
        </p:txBody>
      </p:sp>
      <p:sp>
        <p:nvSpPr>
          <p:cNvPr id="56" name="Text Placeholder 42">
            <a:extLst>
              <a:ext uri="{FF2B5EF4-FFF2-40B4-BE49-F238E27FC236}">
                <a16:creationId xmlns:a16="http://schemas.microsoft.com/office/drawing/2014/main" id="{997AC0B1-99FC-455E-A896-3C370BB38C53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414968" y="2914158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tx2"/>
            </a:solidFill>
          </a:ln>
        </p:spPr>
        <p:txBody>
          <a:bodyPr lIns="0" tIns="0" rIns="0" bIns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Q4</a:t>
            </a:r>
          </a:p>
        </p:txBody>
      </p:sp>
      <p:sp>
        <p:nvSpPr>
          <p:cNvPr id="88" name="Text Placeholder 7">
            <a:extLst>
              <a:ext uri="{FF2B5EF4-FFF2-40B4-BE49-F238E27FC236}">
                <a16:creationId xmlns:a16="http://schemas.microsoft.com/office/drawing/2014/main" id="{D66EAED5-741C-44D6-840F-C90C1AF74A23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4071201" y="2505648"/>
            <a:ext cx="1726129" cy="204276"/>
          </a:xfrm>
        </p:spPr>
        <p:txBody>
          <a:bodyPr lIns="0" tIns="0" rIns="0" bIns="0">
            <a:normAutofit/>
          </a:bodyPr>
          <a:lstStyle>
            <a:lvl1pPr marL="0" indent="0" algn="ctr">
              <a:buNone/>
              <a:defRPr sz="1500" b="0" i="0">
                <a:solidFill>
                  <a:srgbClr val="6F0066"/>
                </a:solidFill>
                <a:latin typeface="+mj-lt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en-US" noProof="0"/>
              <a:t>MILESTONE TITLE</a:t>
            </a:r>
          </a:p>
        </p:txBody>
      </p:sp>
      <p:sp>
        <p:nvSpPr>
          <p:cNvPr id="89" name="Text Placeholder 7">
            <a:extLst>
              <a:ext uri="{FF2B5EF4-FFF2-40B4-BE49-F238E27FC236}">
                <a16:creationId xmlns:a16="http://schemas.microsoft.com/office/drawing/2014/main" id="{7887B0FE-2AB8-455F-8EC7-C8F31FEA27CC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4071200" y="2688102"/>
            <a:ext cx="1726129" cy="176047"/>
          </a:xfrm>
        </p:spPr>
        <p:txBody>
          <a:bodyPr lIns="0" tIns="0" rIns="0" bIns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en-US" noProof="0"/>
              <a:t>Milestone description</a:t>
            </a:r>
          </a:p>
        </p:txBody>
      </p:sp>
      <p:sp>
        <p:nvSpPr>
          <p:cNvPr id="75" name="Text Placeholder 42">
            <a:extLst>
              <a:ext uri="{FF2B5EF4-FFF2-40B4-BE49-F238E27FC236}">
                <a16:creationId xmlns:a16="http://schemas.microsoft.com/office/drawing/2014/main" id="{6F1AC56E-6618-4728-A6EA-8B021EB6BCFB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2188092" y="3979528"/>
            <a:ext cx="1044000" cy="1044000"/>
          </a:xfrm>
          <a:prstGeom prst="ellipse">
            <a:avLst/>
          </a:prstGeom>
          <a:solidFill>
            <a:schemeClr val="tx2"/>
          </a:solidFill>
          <a:ln w="72390">
            <a:solidFill>
              <a:schemeClr val="bg1"/>
            </a:solidFill>
          </a:ln>
        </p:spPr>
        <p:txBody>
          <a:bodyPr lIns="0" tIns="0" rIns="0" bIns="0" anchor="ctr" anchorCtr="0">
            <a:normAutofit/>
          </a:bodyPr>
          <a:lstStyle>
            <a:lvl1pPr marL="0" indent="0" algn="ctr">
              <a:buNone/>
              <a:defRPr lang="ru-RU" sz="2200" kern="120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/>
            <a:r>
              <a:rPr lang="en-US" noProof="0"/>
              <a:t>20XX</a:t>
            </a:r>
          </a:p>
        </p:txBody>
      </p:sp>
      <p:sp>
        <p:nvSpPr>
          <p:cNvPr id="60" name="Text Placeholder 42">
            <a:extLst>
              <a:ext uri="{FF2B5EF4-FFF2-40B4-BE49-F238E27FC236}">
                <a16:creationId xmlns:a16="http://schemas.microsoft.com/office/drawing/2014/main" id="{DB4C9C65-90B1-4A40-BB7B-DE799076D1B1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414968" y="4970360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tx2"/>
            </a:solidFill>
          </a:ln>
        </p:spPr>
        <p:txBody>
          <a:bodyPr lIns="0" tIns="0" rIns="0" bIns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Q1</a:t>
            </a:r>
          </a:p>
        </p:txBody>
      </p:sp>
      <p:sp>
        <p:nvSpPr>
          <p:cNvPr id="96" name="Text Placeholder 7">
            <a:extLst>
              <a:ext uri="{FF2B5EF4-FFF2-40B4-BE49-F238E27FC236}">
                <a16:creationId xmlns:a16="http://schemas.microsoft.com/office/drawing/2014/main" id="{E9ED50CB-058A-4C6B-A8E2-0536EC0E40DA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4075660" y="4567759"/>
            <a:ext cx="1726129" cy="204276"/>
          </a:xfrm>
        </p:spPr>
        <p:txBody>
          <a:bodyPr lIns="0" tIns="0" rIns="0" bIns="0">
            <a:normAutofit/>
          </a:bodyPr>
          <a:lstStyle>
            <a:lvl1pPr marL="0" indent="0" algn="ctr">
              <a:buNone/>
              <a:defRPr sz="1500" b="0" i="0">
                <a:solidFill>
                  <a:schemeClr val="tx2"/>
                </a:solidFill>
                <a:latin typeface="+mj-lt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en-US" noProof="0"/>
              <a:t>MILESTONE TITLE</a:t>
            </a:r>
          </a:p>
        </p:txBody>
      </p:sp>
      <p:sp>
        <p:nvSpPr>
          <p:cNvPr id="97" name="Text Placeholder 7">
            <a:extLst>
              <a:ext uri="{FF2B5EF4-FFF2-40B4-BE49-F238E27FC236}">
                <a16:creationId xmlns:a16="http://schemas.microsoft.com/office/drawing/2014/main" id="{04D14365-5F59-4F4F-B237-26A11A2DDDD1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4075658" y="4750213"/>
            <a:ext cx="1726129" cy="176047"/>
          </a:xfrm>
        </p:spPr>
        <p:txBody>
          <a:bodyPr lIns="0" tIns="0" rIns="0" bIns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en-US" noProof="0"/>
              <a:t>Milestone description</a:t>
            </a:r>
          </a:p>
        </p:txBody>
      </p:sp>
      <p:sp>
        <p:nvSpPr>
          <p:cNvPr id="63" name="Text Placeholder 42">
            <a:extLst>
              <a:ext uri="{FF2B5EF4-FFF2-40B4-BE49-F238E27FC236}">
                <a16:creationId xmlns:a16="http://schemas.microsoft.com/office/drawing/2014/main" id="{CFA7DBCF-F797-4B29-8C96-7AC1602BBC81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5759136" y="4970360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3"/>
            </a:solidFill>
          </a:ln>
        </p:spPr>
        <p:txBody>
          <a:bodyPr lIns="0" tIns="0" rIns="0" bIns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Q2</a:t>
            </a:r>
          </a:p>
        </p:txBody>
      </p:sp>
      <p:sp>
        <p:nvSpPr>
          <p:cNvPr id="100" name="Text Placeholder 7">
            <a:extLst>
              <a:ext uri="{FF2B5EF4-FFF2-40B4-BE49-F238E27FC236}">
                <a16:creationId xmlns:a16="http://schemas.microsoft.com/office/drawing/2014/main" id="{07524528-CBB1-40C1-A6F2-855A4D99478D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5423466" y="6121335"/>
            <a:ext cx="1726129" cy="204276"/>
          </a:xfrm>
        </p:spPr>
        <p:txBody>
          <a:bodyPr lIns="0" tIns="0" rIns="0" bIns="0">
            <a:normAutofit/>
          </a:bodyPr>
          <a:lstStyle>
            <a:lvl1pPr marL="0" indent="0" algn="ctr">
              <a:buNone/>
              <a:defRPr sz="1500" b="0" i="0">
                <a:solidFill>
                  <a:schemeClr val="accent3"/>
                </a:solidFill>
                <a:latin typeface="+mj-lt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en-US" noProof="0"/>
              <a:t>MILESTONE TITLE</a:t>
            </a:r>
          </a:p>
        </p:txBody>
      </p:sp>
      <p:sp>
        <p:nvSpPr>
          <p:cNvPr id="101" name="Text Placeholder 7">
            <a:extLst>
              <a:ext uri="{FF2B5EF4-FFF2-40B4-BE49-F238E27FC236}">
                <a16:creationId xmlns:a16="http://schemas.microsoft.com/office/drawing/2014/main" id="{41F799BD-659E-472B-98A7-7C06C2F7458C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5423466" y="6303789"/>
            <a:ext cx="1726129" cy="176047"/>
          </a:xfrm>
        </p:spPr>
        <p:txBody>
          <a:bodyPr lIns="0" tIns="0" rIns="0" bIns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en-US" noProof="0"/>
              <a:t>Milestone description</a:t>
            </a:r>
          </a:p>
        </p:txBody>
      </p:sp>
      <p:sp>
        <p:nvSpPr>
          <p:cNvPr id="62" name="Text Placeholder 42">
            <a:extLst>
              <a:ext uri="{FF2B5EF4-FFF2-40B4-BE49-F238E27FC236}">
                <a16:creationId xmlns:a16="http://schemas.microsoft.com/office/drawing/2014/main" id="{113ADCA9-C0A6-4FAB-A09E-4DECBD41D738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7103304" y="4970360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4"/>
            </a:solidFill>
          </a:ln>
        </p:spPr>
        <p:txBody>
          <a:bodyPr lIns="0" tIns="0" rIns="0" bIns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Q3</a:t>
            </a:r>
          </a:p>
        </p:txBody>
      </p:sp>
      <p:sp>
        <p:nvSpPr>
          <p:cNvPr id="98" name="Text Placeholder 7">
            <a:extLst>
              <a:ext uri="{FF2B5EF4-FFF2-40B4-BE49-F238E27FC236}">
                <a16:creationId xmlns:a16="http://schemas.microsoft.com/office/drawing/2014/main" id="{3EC66011-3B65-49CC-8886-E2CCFBFFABD7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6759852" y="4567759"/>
            <a:ext cx="1726129" cy="204276"/>
          </a:xfrm>
        </p:spPr>
        <p:txBody>
          <a:bodyPr lIns="0" tIns="0" rIns="0" bIns="0">
            <a:normAutofit/>
          </a:bodyPr>
          <a:lstStyle>
            <a:lvl1pPr marL="0" indent="0" algn="ctr">
              <a:buNone/>
              <a:defRPr sz="1500" b="0" i="0">
                <a:solidFill>
                  <a:srgbClr val="E8611D"/>
                </a:solidFill>
                <a:latin typeface="+mj-lt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en-US" noProof="0"/>
              <a:t>MILESTONE TITLE</a:t>
            </a:r>
          </a:p>
        </p:txBody>
      </p:sp>
      <p:sp>
        <p:nvSpPr>
          <p:cNvPr id="99" name="Text Placeholder 7">
            <a:extLst>
              <a:ext uri="{FF2B5EF4-FFF2-40B4-BE49-F238E27FC236}">
                <a16:creationId xmlns:a16="http://schemas.microsoft.com/office/drawing/2014/main" id="{3B2B5959-E5CC-42A7-B797-463098BE6290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6759850" y="4750213"/>
            <a:ext cx="1726129" cy="176047"/>
          </a:xfrm>
        </p:spPr>
        <p:txBody>
          <a:bodyPr lIns="0" tIns="0" rIns="0" bIns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en-US" noProof="0"/>
              <a:t>Milestone description</a:t>
            </a:r>
          </a:p>
        </p:txBody>
      </p:sp>
      <p:sp>
        <p:nvSpPr>
          <p:cNvPr id="61" name="Text Placeholder 42">
            <a:extLst>
              <a:ext uri="{FF2B5EF4-FFF2-40B4-BE49-F238E27FC236}">
                <a16:creationId xmlns:a16="http://schemas.microsoft.com/office/drawing/2014/main" id="{91E8A179-36A3-4D0A-96E7-689F93F9B8F2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8447472" y="4970360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5"/>
            </a:solidFill>
          </a:ln>
        </p:spPr>
        <p:txBody>
          <a:bodyPr lIns="0" tIns="0" rIns="0" bIns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Q4</a:t>
            </a:r>
          </a:p>
        </p:txBody>
      </p:sp>
      <p:sp>
        <p:nvSpPr>
          <p:cNvPr id="102" name="Text Placeholder 7">
            <a:extLst>
              <a:ext uri="{FF2B5EF4-FFF2-40B4-BE49-F238E27FC236}">
                <a16:creationId xmlns:a16="http://schemas.microsoft.com/office/drawing/2014/main" id="{9FDC66A0-D1C5-4C83-BBEE-D079881FADA3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8107658" y="6121335"/>
            <a:ext cx="1726129" cy="204276"/>
          </a:xfrm>
        </p:spPr>
        <p:txBody>
          <a:bodyPr lIns="0" tIns="0" rIns="0" bIns="0">
            <a:normAutofit/>
          </a:bodyPr>
          <a:lstStyle>
            <a:lvl1pPr marL="0" indent="0" algn="ctr">
              <a:buNone/>
              <a:defRPr sz="1500" b="0" i="0">
                <a:solidFill>
                  <a:schemeClr val="accent5"/>
                </a:solidFill>
                <a:latin typeface="+mj-lt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en-US" noProof="0"/>
              <a:t>MILESTONE TITLE</a:t>
            </a:r>
          </a:p>
        </p:txBody>
      </p:sp>
      <p:sp>
        <p:nvSpPr>
          <p:cNvPr id="103" name="Text Placeholder 7">
            <a:extLst>
              <a:ext uri="{FF2B5EF4-FFF2-40B4-BE49-F238E27FC236}">
                <a16:creationId xmlns:a16="http://schemas.microsoft.com/office/drawing/2014/main" id="{E4E5E736-BFFC-4245-916F-586110128844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8107658" y="6303789"/>
            <a:ext cx="1726129" cy="176047"/>
          </a:xfrm>
        </p:spPr>
        <p:txBody>
          <a:bodyPr lIns="0" tIns="0" rIns="0" bIns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en-US" noProof="0"/>
              <a:t>Milestone description</a:t>
            </a:r>
          </a:p>
        </p:txBody>
      </p:sp>
      <p:sp>
        <p:nvSpPr>
          <p:cNvPr id="110" name="Text Placeholder 42">
            <a:extLst>
              <a:ext uri="{FF2B5EF4-FFF2-40B4-BE49-F238E27FC236}">
                <a16:creationId xmlns:a16="http://schemas.microsoft.com/office/drawing/2014/main" id="{74922A2C-30D3-4ED0-8443-C57494EB4287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10293432" y="4973439"/>
            <a:ext cx="1044000" cy="1044000"/>
          </a:xfrm>
          <a:prstGeom prst="ellipse">
            <a:avLst/>
          </a:prstGeom>
          <a:solidFill>
            <a:schemeClr val="accent5"/>
          </a:solidFill>
          <a:ln w="72390">
            <a:solidFill>
              <a:schemeClr val="bg1"/>
            </a:solidFill>
          </a:ln>
        </p:spPr>
        <p:txBody>
          <a:bodyPr lIns="0" tIns="0" rIns="0" bIns="0" anchor="ctr" anchorCtr="0">
            <a:normAutofit/>
          </a:bodyPr>
          <a:lstStyle>
            <a:lvl1pPr marL="0" indent="0" algn="ctr">
              <a:buNone/>
              <a:defRPr lang="ru-RU" sz="2200" kern="1200" dirty="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/>
            <a:r>
              <a:rPr lang="en-US" noProof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53E081-530B-464A-B47C-C858A60EB2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0373A1-F9A6-4E7C-A04F-22454F3A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005888" y="550858"/>
            <a:ext cx="2743200" cy="176716"/>
          </a:xfrm>
          <a:prstGeom prst="rect">
            <a:avLst/>
          </a:prstGeom>
        </p:spPr>
        <p:txBody>
          <a:bodyPr/>
          <a:lstStyle/>
          <a:p>
            <a:fld id="{3C0CF00A-9858-44C5-A274-708397ADDD47}" type="datetime1">
              <a:rPr lang="en-US" noProof="0" smtClean="0"/>
              <a:t>7/23/2025</a:t>
            </a:fld>
            <a:endParaRPr lang="en-US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9BF57F-FEA7-4D09-AA29-F32AA5577A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1428B-5ACF-4E79-A091-05E2328DA75D}" type="slidenum">
              <a:rPr lang="en-US" noProof="0" smtClean="0"/>
              <a:t>‹#›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39820002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AC5166-4796-40D2-A50C-05DACE2C6C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29258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836682-CE55-4994-889B-5D188C3E4F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753088"/>
            <a:ext cx="10515600" cy="234142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1F9231-8DF4-411E-8324-453AB042A0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005888" y="577752"/>
            <a:ext cx="2743200" cy="176716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i="1">
                <a:solidFill>
                  <a:srgbClr val="454D55"/>
                </a:solidFill>
              </a:defRPr>
            </a:lvl1pPr>
          </a:lstStyle>
          <a:p>
            <a:fld id="{25234FFC-0DB4-433F-B372-975212D9B002}" type="datetime1">
              <a:rPr lang="en-US" noProof="0" smtClean="0"/>
              <a:t>7/23/2025</a:t>
            </a:fld>
            <a:endParaRPr lang="en-US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0475F0-EE3A-4617-AFAB-40BF7C14878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9005888" y="392473"/>
            <a:ext cx="2743200" cy="176715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900" i="1">
                <a:solidFill>
                  <a:srgbClr val="454D55"/>
                </a:solidFill>
              </a:defRPr>
            </a:lvl1pPr>
          </a:lstStyle>
          <a:p>
            <a:r>
              <a:rPr lang="en-US" noProof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A07E7D-9F5C-43AC-A03A-432F6CB449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42915" y="392473"/>
            <a:ext cx="395287" cy="176715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900" i="1">
                <a:solidFill>
                  <a:srgbClr val="454D55"/>
                </a:solidFill>
              </a:defRPr>
            </a:lvl1pPr>
          </a:lstStyle>
          <a:p>
            <a:fld id="{93C1428B-5ACF-4E79-A091-05E2328DA75D}" type="slidenum">
              <a:rPr lang="en-US" noProof="0" smtClean="0"/>
              <a:pPr/>
              <a:t>‹#›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5574354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</p:sldLayoutIdLst>
  <p:hf sldNum="0" hdr="0" ftr="0" dt="0"/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3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78" userDrawn="1">
          <p15:clr>
            <a:srgbClr val="F26B43"/>
          </p15:clr>
        </p15:guide>
        <p15:guide id="2" pos="279" userDrawn="1">
          <p15:clr>
            <a:srgbClr val="F26B43"/>
          </p15:clr>
        </p15:guide>
        <p15:guide id="3" pos="7401" userDrawn="1">
          <p15:clr>
            <a:srgbClr val="F26B43"/>
          </p15:clr>
        </p15:guide>
        <p15:guide id="4" orient="horz" pos="404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e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jpeg"/><Relationship Id="rId5" Type="http://schemas.openxmlformats.org/officeDocument/2006/relationships/image" Target="../media/image3.png"/><Relationship Id="rId15" Type="http://schemas.openxmlformats.org/officeDocument/2006/relationships/image" Target="../media/image13.jp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.png"/><Relationship Id="rId7" Type="http://schemas.openxmlformats.org/officeDocument/2006/relationships/image" Target="../media/image23.jpeg"/><Relationship Id="rId12" Type="http://schemas.openxmlformats.org/officeDocument/2006/relationships/image" Target="../media/image27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jpeg"/><Relationship Id="rId11" Type="http://schemas.openxmlformats.org/officeDocument/2006/relationships/image" Target="../media/image14.png"/><Relationship Id="rId5" Type="http://schemas.openxmlformats.org/officeDocument/2006/relationships/image" Target="../media/image21.png"/><Relationship Id="rId10" Type="http://schemas.openxmlformats.org/officeDocument/2006/relationships/image" Target="../media/image26.jpg"/><Relationship Id="rId4" Type="http://schemas.openxmlformats.org/officeDocument/2006/relationships/image" Target="../media/image20.jpeg"/><Relationship Id="rId9" Type="http://schemas.openxmlformats.org/officeDocument/2006/relationships/image" Target="../media/image25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image" Target="../media/image1.png"/><Relationship Id="rId7" Type="http://schemas.openxmlformats.org/officeDocument/2006/relationships/image" Target="../media/image32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jpeg"/><Relationship Id="rId11" Type="http://schemas.openxmlformats.org/officeDocument/2006/relationships/image" Target="../media/image36.jpeg"/><Relationship Id="rId5" Type="http://schemas.openxmlformats.org/officeDocument/2006/relationships/image" Target="../media/image30.jpeg"/><Relationship Id="rId10" Type="http://schemas.openxmlformats.org/officeDocument/2006/relationships/image" Target="../media/image35.jpeg"/><Relationship Id="rId4" Type="http://schemas.openxmlformats.org/officeDocument/2006/relationships/image" Target="../media/image29.jpeg"/><Relationship Id="rId9" Type="http://schemas.openxmlformats.org/officeDocument/2006/relationships/image" Target="../media/image3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image" Target="../media/image37.jpeg"/><Relationship Id="rId7" Type="http://schemas.openxmlformats.org/officeDocument/2006/relationships/image" Target="../media/image4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jpeg"/><Relationship Id="rId3" Type="http://schemas.openxmlformats.org/officeDocument/2006/relationships/image" Target="../media/image43.jpeg"/><Relationship Id="rId7" Type="http://schemas.openxmlformats.org/officeDocument/2006/relationships/image" Target="../media/image1.png"/><Relationship Id="rId2" Type="http://schemas.openxmlformats.org/officeDocument/2006/relationships/image" Target="../media/image42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6.jpeg"/><Relationship Id="rId5" Type="http://schemas.openxmlformats.org/officeDocument/2006/relationships/image" Target="../media/image45.png"/><Relationship Id="rId10" Type="http://schemas.openxmlformats.org/officeDocument/2006/relationships/image" Target="../media/image49.jpeg"/><Relationship Id="rId4" Type="http://schemas.openxmlformats.org/officeDocument/2006/relationships/image" Target="../media/image44.jpeg"/><Relationship Id="rId9" Type="http://schemas.openxmlformats.org/officeDocument/2006/relationships/image" Target="../media/image4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C6CB4C-B5E1-4756-815D-BC6EC8E787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8528" y="155706"/>
            <a:ext cx="3052087" cy="681884"/>
          </a:xfrm>
        </p:spPr>
        <p:txBody>
          <a:bodyPr>
            <a:normAutofit/>
          </a:bodyPr>
          <a:lstStyle/>
          <a:p>
            <a:r>
              <a:rPr lang="en-US" sz="1800" dirty="0"/>
              <a:t>KEY STAGE 3</a:t>
            </a:r>
            <a:br>
              <a:rPr lang="en-US" sz="1800" dirty="0"/>
            </a:br>
            <a:r>
              <a:rPr lang="en-US" sz="1800" dirty="0"/>
              <a:t>ENGLISH CURRICULUM</a:t>
            </a:r>
          </a:p>
        </p:txBody>
      </p:sp>
      <p:sp>
        <p:nvSpPr>
          <p:cNvPr id="47" name="Text Placeholder 46">
            <a:extLst>
              <a:ext uri="{FF2B5EF4-FFF2-40B4-BE49-F238E27FC236}">
                <a16:creationId xmlns:a16="http://schemas.microsoft.com/office/drawing/2014/main" id="{AB47DC31-EE68-48D8-9468-C2B842A23804}"/>
              </a:ext>
            </a:extLst>
          </p:cNvPr>
          <p:cNvSpPr>
            <a:spLocks noGrp="1"/>
          </p:cNvSpPr>
          <p:nvPr>
            <p:ph type="body" sz="quarter" idx="57"/>
          </p:nvPr>
        </p:nvSpPr>
        <p:spPr/>
        <p:txBody>
          <a:bodyPr/>
          <a:lstStyle/>
          <a:p>
            <a:r>
              <a:rPr lang="en-US" dirty="0"/>
              <a:t>YEAR 7</a:t>
            </a: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954842DC-5569-4421-BEE9-EC5D80DF6E5C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3726531" y="209102"/>
            <a:ext cx="1726129" cy="204276"/>
          </a:xfrm>
        </p:spPr>
        <p:txBody>
          <a:bodyPr>
            <a:normAutofit lnSpcReduction="10000"/>
          </a:bodyPr>
          <a:lstStyle/>
          <a:p>
            <a:r>
              <a:rPr lang="en-US" dirty="0"/>
              <a:t>AUTUMN TERM 1</a:t>
            </a:r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4390D17E-2D62-4E5F-B6C7-001336062968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3716419" y="441213"/>
            <a:ext cx="1726129" cy="289973"/>
          </a:xfrm>
        </p:spPr>
        <p:txBody>
          <a:bodyPr>
            <a:normAutofit/>
          </a:bodyPr>
          <a:lstStyle/>
          <a:p>
            <a:r>
              <a:rPr lang="en-US" dirty="0"/>
              <a:t> ‘’Treasure Island”</a:t>
            </a:r>
          </a:p>
          <a:p>
            <a:endParaRPr lang="en-US" dirty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3E894C19-9FAB-43B1-85B9-CB0B890E7C0D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dirty="0"/>
              <a:t>Q2</a:t>
            </a:r>
          </a:p>
        </p:txBody>
      </p:sp>
      <p:sp>
        <p:nvSpPr>
          <p:cNvPr id="23" name="Text Placeholder 22">
            <a:extLst>
              <a:ext uri="{FF2B5EF4-FFF2-40B4-BE49-F238E27FC236}">
                <a16:creationId xmlns:a16="http://schemas.microsoft.com/office/drawing/2014/main" id="{6368F96B-C4DE-44C0-B817-D7856E67522E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5601018" y="209102"/>
            <a:ext cx="1726129" cy="204276"/>
          </a:xfrm>
        </p:spPr>
        <p:txBody>
          <a:bodyPr>
            <a:normAutofit lnSpcReduction="10000"/>
          </a:bodyPr>
          <a:lstStyle/>
          <a:p>
            <a:r>
              <a:rPr lang="en-US" dirty="0"/>
              <a:t>AUTUMN TERM 2</a:t>
            </a:r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04B1980E-9DD3-42DE-8F61-F99D5543C476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>
          <a:xfrm>
            <a:off x="5601018" y="448969"/>
            <a:ext cx="1726129" cy="176047"/>
          </a:xfrm>
        </p:spPr>
        <p:txBody>
          <a:bodyPr/>
          <a:lstStyle/>
          <a:p>
            <a:r>
              <a:rPr lang="en-US" dirty="0"/>
              <a:t>Myths and Legends</a:t>
            </a:r>
          </a:p>
        </p:txBody>
      </p:sp>
      <p:sp>
        <p:nvSpPr>
          <p:cNvPr id="25" name="Text Placeholder 24">
            <a:extLst>
              <a:ext uri="{FF2B5EF4-FFF2-40B4-BE49-F238E27FC236}">
                <a16:creationId xmlns:a16="http://schemas.microsoft.com/office/drawing/2014/main" id="{2B193253-F94A-4164-AE5D-6B3931AE17CC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>
          <a:xfrm>
            <a:off x="7475503" y="188195"/>
            <a:ext cx="1726129" cy="204276"/>
          </a:xfrm>
        </p:spPr>
        <p:txBody>
          <a:bodyPr>
            <a:normAutofit lnSpcReduction="10000"/>
          </a:bodyPr>
          <a:lstStyle/>
          <a:p>
            <a:r>
              <a:rPr lang="en-US" dirty="0"/>
              <a:t>SPRING TERM 1</a:t>
            </a:r>
          </a:p>
        </p:txBody>
      </p:sp>
      <p:sp>
        <p:nvSpPr>
          <p:cNvPr id="26" name="Text Placeholder 25">
            <a:extLst>
              <a:ext uri="{FF2B5EF4-FFF2-40B4-BE49-F238E27FC236}">
                <a16:creationId xmlns:a16="http://schemas.microsoft.com/office/drawing/2014/main" id="{574B2B85-AD22-4077-83F1-E8A029BDD2AB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>
          <a:xfrm>
            <a:off x="7485615" y="411423"/>
            <a:ext cx="3195641" cy="175980"/>
          </a:xfrm>
        </p:spPr>
        <p:txBody>
          <a:bodyPr/>
          <a:lstStyle/>
          <a:p>
            <a:r>
              <a:rPr lang="en-US" dirty="0"/>
              <a:t>Shakespeare ‘The Tempest’</a:t>
            </a:r>
          </a:p>
        </p:txBody>
      </p:sp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84F2613F-DCC0-4A1F-9B48-C279DDE0C201}"/>
              </a:ext>
            </a:extLst>
          </p:cNvPr>
          <p:cNvSpPr>
            <a:spLocks noGrp="1"/>
          </p:cNvSpPr>
          <p:nvPr>
            <p:ph type="body" sz="quarter" idx="38"/>
          </p:nvPr>
        </p:nvSpPr>
        <p:spPr>
          <a:xfrm>
            <a:off x="9201632" y="173643"/>
            <a:ext cx="1726129" cy="204276"/>
          </a:xfrm>
        </p:spPr>
        <p:txBody>
          <a:bodyPr>
            <a:normAutofit lnSpcReduction="10000"/>
          </a:bodyPr>
          <a:lstStyle/>
          <a:p>
            <a:r>
              <a:rPr lang="en-US" dirty="0"/>
              <a:t>SPRING TERM 2</a:t>
            </a:r>
          </a:p>
        </p:txBody>
      </p:sp>
      <p:sp>
        <p:nvSpPr>
          <p:cNvPr id="35" name="Text Placeholder 34">
            <a:extLst>
              <a:ext uri="{FF2B5EF4-FFF2-40B4-BE49-F238E27FC236}">
                <a16:creationId xmlns:a16="http://schemas.microsoft.com/office/drawing/2014/main" id="{25D376EC-609C-46F1-A4A6-22B3BCBA9777}"/>
              </a:ext>
            </a:extLst>
          </p:cNvPr>
          <p:cNvSpPr>
            <a:spLocks noGrp="1"/>
          </p:cNvSpPr>
          <p:nvPr>
            <p:ph type="body" sz="quarter" idx="46"/>
          </p:nvPr>
        </p:nvSpPr>
        <p:spPr>
          <a:xfrm>
            <a:off x="9385955" y="2471350"/>
            <a:ext cx="1726129" cy="204276"/>
          </a:xfrm>
        </p:spPr>
        <p:txBody>
          <a:bodyPr>
            <a:normAutofit lnSpcReduction="10000"/>
          </a:bodyPr>
          <a:lstStyle/>
          <a:p>
            <a:r>
              <a:rPr lang="en-US" dirty="0"/>
              <a:t>SUMMER TERM 1</a:t>
            </a:r>
          </a:p>
        </p:txBody>
      </p:sp>
      <p:sp>
        <p:nvSpPr>
          <p:cNvPr id="36" name="Text Placeholder 35">
            <a:extLst>
              <a:ext uri="{FF2B5EF4-FFF2-40B4-BE49-F238E27FC236}">
                <a16:creationId xmlns:a16="http://schemas.microsoft.com/office/drawing/2014/main" id="{1F3490A6-CE9A-4C91-9932-EEF33F6A61DE}"/>
              </a:ext>
            </a:extLst>
          </p:cNvPr>
          <p:cNvSpPr>
            <a:spLocks noGrp="1"/>
          </p:cNvSpPr>
          <p:nvPr>
            <p:ph type="body" sz="quarter" idx="47"/>
          </p:nvPr>
        </p:nvSpPr>
        <p:spPr>
          <a:xfrm>
            <a:off x="9337614" y="2650349"/>
            <a:ext cx="1726129" cy="176047"/>
          </a:xfrm>
        </p:spPr>
        <p:txBody>
          <a:bodyPr>
            <a:normAutofit/>
          </a:bodyPr>
          <a:lstStyle/>
          <a:p>
            <a:r>
              <a:rPr lang="en-US" dirty="0"/>
              <a:t>Detective Fiction‘</a:t>
            </a:r>
          </a:p>
        </p:txBody>
      </p:sp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BB5D9C5D-1FCA-4D88-ADCB-481D203B8465}"/>
              </a:ext>
            </a:extLst>
          </p:cNvPr>
          <p:cNvSpPr>
            <a:spLocks noGrp="1"/>
          </p:cNvSpPr>
          <p:nvPr>
            <p:ph type="body" sz="quarter" idx="42"/>
          </p:nvPr>
        </p:nvSpPr>
        <p:spPr>
          <a:xfrm>
            <a:off x="6281139" y="2375502"/>
            <a:ext cx="1726129" cy="204276"/>
          </a:xfrm>
        </p:spPr>
        <p:txBody>
          <a:bodyPr>
            <a:normAutofit lnSpcReduction="10000"/>
          </a:bodyPr>
          <a:lstStyle/>
          <a:p>
            <a:r>
              <a:rPr lang="en-US" dirty="0"/>
              <a:t>SUMMER TERM 2</a:t>
            </a:r>
          </a:p>
        </p:txBody>
      </p:sp>
      <p:sp>
        <p:nvSpPr>
          <p:cNvPr id="33" name="Text Placeholder 32">
            <a:extLst>
              <a:ext uri="{FF2B5EF4-FFF2-40B4-BE49-F238E27FC236}">
                <a16:creationId xmlns:a16="http://schemas.microsoft.com/office/drawing/2014/main" id="{97AEBAB8-BDEB-4E4A-B443-829D3C340CA6}"/>
              </a:ext>
            </a:extLst>
          </p:cNvPr>
          <p:cNvSpPr>
            <a:spLocks noGrp="1"/>
          </p:cNvSpPr>
          <p:nvPr>
            <p:ph type="body" sz="quarter" idx="44"/>
          </p:nvPr>
        </p:nvSpPr>
        <p:spPr>
          <a:xfrm>
            <a:off x="1280587" y="3323911"/>
            <a:ext cx="1726129" cy="204276"/>
          </a:xfrm>
        </p:spPr>
        <p:txBody>
          <a:bodyPr>
            <a:normAutofit lnSpcReduction="10000"/>
          </a:bodyPr>
          <a:lstStyle/>
          <a:p>
            <a:r>
              <a:rPr lang="en-US" dirty="0"/>
              <a:t>AUTUMN TERM 2</a:t>
            </a:r>
          </a:p>
        </p:txBody>
      </p:sp>
      <p:sp>
        <p:nvSpPr>
          <p:cNvPr id="34" name="Text Placeholder 33">
            <a:extLst>
              <a:ext uri="{FF2B5EF4-FFF2-40B4-BE49-F238E27FC236}">
                <a16:creationId xmlns:a16="http://schemas.microsoft.com/office/drawing/2014/main" id="{B46FA574-2C1D-466A-8970-8B2776FA33DF}"/>
              </a:ext>
            </a:extLst>
          </p:cNvPr>
          <p:cNvSpPr>
            <a:spLocks noGrp="1"/>
          </p:cNvSpPr>
          <p:nvPr>
            <p:ph type="body" sz="quarter" idx="45"/>
          </p:nvPr>
        </p:nvSpPr>
        <p:spPr>
          <a:xfrm>
            <a:off x="856138" y="3563607"/>
            <a:ext cx="1726129" cy="289211"/>
          </a:xfrm>
        </p:spPr>
        <p:txBody>
          <a:bodyPr>
            <a:normAutofit/>
          </a:bodyPr>
          <a:lstStyle/>
          <a:p>
            <a:r>
              <a:rPr lang="en-US" sz="900" dirty="0"/>
              <a:t>Allegory and Rhetoric: ‘Animal Farm’ by George Orwell</a:t>
            </a:r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71435C51-CB8E-41E5-8C00-34ADCC273A32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>
          <a:xfrm>
            <a:off x="3180103" y="2467161"/>
            <a:ext cx="1726129" cy="204276"/>
          </a:xfrm>
        </p:spPr>
        <p:txBody>
          <a:bodyPr>
            <a:normAutofit lnSpcReduction="10000"/>
          </a:bodyPr>
          <a:lstStyle/>
          <a:p>
            <a:r>
              <a:rPr lang="en-US" dirty="0"/>
              <a:t>AUTUMN TERM 1</a:t>
            </a:r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946F0E31-A00A-4287-813C-109216A59865}"/>
              </a:ext>
            </a:extLst>
          </p:cNvPr>
          <p:cNvSpPr>
            <a:spLocks noGrp="1"/>
          </p:cNvSpPr>
          <p:nvPr>
            <p:ph type="body" sz="quarter" idx="41"/>
          </p:nvPr>
        </p:nvSpPr>
        <p:spPr>
          <a:xfrm>
            <a:off x="3180103" y="2686684"/>
            <a:ext cx="1726129" cy="176047"/>
          </a:xfrm>
        </p:spPr>
        <p:txBody>
          <a:bodyPr>
            <a:noAutofit/>
          </a:bodyPr>
          <a:lstStyle/>
          <a:p>
            <a:r>
              <a:rPr lang="en-US" sz="900" dirty="0"/>
              <a:t>The Art of Rhetoric</a:t>
            </a:r>
          </a:p>
        </p:txBody>
      </p:sp>
      <p:sp>
        <p:nvSpPr>
          <p:cNvPr id="95" name="Text Placeholder 94">
            <a:extLst>
              <a:ext uri="{FF2B5EF4-FFF2-40B4-BE49-F238E27FC236}">
                <a16:creationId xmlns:a16="http://schemas.microsoft.com/office/drawing/2014/main" id="{7C0ECD94-A4CB-4FB7-A7F7-AA32C0ED85DB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5549533" y="2851175"/>
            <a:ext cx="1044000" cy="1044000"/>
          </a:xfrm>
        </p:spPr>
        <p:txBody>
          <a:bodyPr/>
          <a:lstStyle/>
          <a:p>
            <a:r>
              <a:rPr lang="en-US" dirty="0"/>
              <a:t>YEAR 8</a:t>
            </a:r>
          </a:p>
        </p:txBody>
      </p:sp>
      <p:sp>
        <p:nvSpPr>
          <p:cNvPr id="37" name="Text Placeholder 36">
            <a:extLst>
              <a:ext uri="{FF2B5EF4-FFF2-40B4-BE49-F238E27FC236}">
                <a16:creationId xmlns:a16="http://schemas.microsoft.com/office/drawing/2014/main" id="{DF4A9D67-1B01-4CF8-AC0D-C7E518691F63}"/>
              </a:ext>
            </a:extLst>
          </p:cNvPr>
          <p:cNvSpPr>
            <a:spLocks noGrp="1"/>
          </p:cNvSpPr>
          <p:nvPr>
            <p:ph type="body" sz="quarter" idx="48"/>
          </p:nvPr>
        </p:nvSpPr>
        <p:spPr>
          <a:xfrm>
            <a:off x="3132011" y="6068423"/>
            <a:ext cx="1726129" cy="204276"/>
          </a:xfrm>
        </p:spPr>
        <p:txBody>
          <a:bodyPr>
            <a:normAutofit lnSpcReduction="10000"/>
          </a:bodyPr>
          <a:lstStyle/>
          <a:p>
            <a:r>
              <a:rPr lang="en-US" dirty="0"/>
              <a:t>SPRING TERM 1</a:t>
            </a:r>
          </a:p>
        </p:txBody>
      </p:sp>
      <p:sp>
        <p:nvSpPr>
          <p:cNvPr id="38" name="Text Placeholder 37">
            <a:extLst>
              <a:ext uri="{FF2B5EF4-FFF2-40B4-BE49-F238E27FC236}">
                <a16:creationId xmlns:a16="http://schemas.microsoft.com/office/drawing/2014/main" id="{D7DFA977-B8C8-428F-BA2B-EFF078C726CF}"/>
              </a:ext>
            </a:extLst>
          </p:cNvPr>
          <p:cNvSpPr>
            <a:spLocks noGrp="1"/>
          </p:cNvSpPr>
          <p:nvPr>
            <p:ph type="body" sz="quarter" idx="49"/>
          </p:nvPr>
        </p:nvSpPr>
        <p:spPr>
          <a:xfrm>
            <a:off x="3068043" y="6272701"/>
            <a:ext cx="1726129" cy="272579"/>
          </a:xfrm>
        </p:spPr>
        <p:txBody>
          <a:bodyPr>
            <a:normAutofit lnSpcReduction="10000"/>
          </a:bodyPr>
          <a:lstStyle/>
          <a:p>
            <a:r>
              <a:rPr lang="en-US" dirty="0"/>
              <a:t>‘Shakespeare, ‘A Midsummer Night’s Dream’</a:t>
            </a:r>
          </a:p>
        </p:txBody>
      </p:sp>
      <p:sp>
        <p:nvSpPr>
          <p:cNvPr id="41" name="Text Placeholder 40">
            <a:extLst>
              <a:ext uri="{FF2B5EF4-FFF2-40B4-BE49-F238E27FC236}">
                <a16:creationId xmlns:a16="http://schemas.microsoft.com/office/drawing/2014/main" id="{D183E534-6B6A-4814-BF59-57A6E38C5B02}"/>
              </a:ext>
            </a:extLst>
          </p:cNvPr>
          <p:cNvSpPr>
            <a:spLocks noGrp="1"/>
          </p:cNvSpPr>
          <p:nvPr>
            <p:ph type="body" sz="quarter" idx="52"/>
          </p:nvPr>
        </p:nvSpPr>
        <p:spPr>
          <a:xfrm>
            <a:off x="4952803" y="6072447"/>
            <a:ext cx="1726129" cy="204276"/>
          </a:xfrm>
        </p:spPr>
        <p:txBody>
          <a:bodyPr>
            <a:normAutofit lnSpcReduction="10000"/>
          </a:bodyPr>
          <a:lstStyle/>
          <a:p>
            <a:r>
              <a:rPr lang="en-US" dirty="0"/>
              <a:t>SPRING TERM 2</a:t>
            </a:r>
          </a:p>
        </p:txBody>
      </p:sp>
      <p:sp>
        <p:nvSpPr>
          <p:cNvPr id="42" name="Text Placeholder 41">
            <a:extLst>
              <a:ext uri="{FF2B5EF4-FFF2-40B4-BE49-F238E27FC236}">
                <a16:creationId xmlns:a16="http://schemas.microsoft.com/office/drawing/2014/main" id="{075CE6EC-954F-4DE1-BFD8-21E7D92FDE17}"/>
              </a:ext>
            </a:extLst>
          </p:cNvPr>
          <p:cNvSpPr>
            <a:spLocks noGrp="1"/>
          </p:cNvSpPr>
          <p:nvPr>
            <p:ph type="body" sz="quarter" idx="53"/>
          </p:nvPr>
        </p:nvSpPr>
        <p:spPr>
          <a:xfrm>
            <a:off x="4913527" y="6303786"/>
            <a:ext cx="1726129" cy="241492"/>
          </a:xfrm>
        </p:spPr>
        <p:txBody>
          <a:bodyPr>
            <a:normAutofit/>
          </a:bodyPr>
          <a:lstStyle/>
          <a:p>
            <a:r>
              <a:rPr lang="en-US" dirty="0"/>
              <a:t>Bram Stoker ‘Dracula’</a:t>
            </a:r>
          </a:p>
        </p:txBody>
      </p:sp>
      <p:sp>
        <p:nvSpPr>
          <p:cNvPr id="39" name="Text Placeholder 38">
            <a:extLst>
              <a:ext uri="{FF2B5EF4-FFF2-40B4-BE49-F238E27FC236}">
                <a16:creationId xmlns:a16="http://schemas.microsoft.com/office/drawing/2014/main" id="{96FA5D30-6CB0-4EEA-AB74-670C4C1A6E09}"/>
              </a:ext>
            </a:extLst>
          </p:cNvPr>
          <p:cNvSpPr>
            <a:spLocks noGrp="1"/>
          </p:cNvSpPr>
          <p:nvPr>
            <p:ph type="body" sz="quarter" idx="50"/>
          </p:nvPr>
        </p:nvSpPr>
        <p:spPr>
          <a:xfrm>
            <a:off x="6718208" y="6076565"/>
            <a:ext cx="1726129" cy="204276"/>
          </a:xfrm>
        </p:spPr>
        <p:txBody>
          <a:bodyPr>
            <a:normAutofit lnSpcReduction="10000"/>
          </a:bodyPr>
          <a:lstStyle/>
          <a:p>
            <a:r>
              <a:rPr lang="en-US" dirty="0"/>
              <a:t>SUMMER TERM 1</a:t>
            </a:r>
          </a:p>
        </p:txBody>
      </p:sp>
      <p:sp>
        <p:nvSpPr>
          <p:cNvPr id="40" name="Text Placeholder 39">
            <a:extLst>
              <a:ext uri="{FF2B5EF4-FFF2-40B4-BE49-F238E27FC236}">
                <a16:creationId xmlns:a16="http://schemas.microsoft.com/office/drawing/2014/main" id="{2439FE52-3A9A-43A5-9827-31AEC68BEE7A}"/>
              </a:ext>
            </a:extLst>
          </p:cNvPr>
          <p:cNvSpPr>
            <a:spLocks noGrp="1"/>
          </p:cNvSpPr>
          <p:nvPr>
            <p:ph type="body" sz="quarter" idx="51"/>
          </p:nvPr>
        </p:nvSpPr>
        <p:spPr>
          <a:xfrm>
            <a:off x="6718208" y="6304768"/>
            <a:ext cx="1726129" cy="176047"/>
          </a:xfrm>
        </p:spPr>
        <p:txBody>
          <a:bodyPr/>
          <a:lstStyle/>
          <a:p>
            <a:r>
              <a:rPr lang="en-US" dirty="0"/>
              <a:t>Dystopian Fiction</a:t>
            </a:r>
          </a:p>
        </p:txBody>
      </p:sp>
      <p:sp>
        <p:nvSpPr>
          <p:cNvPr id="43" name="Text Placeholder 42">
            <a:extLst>
              <a:ext uri="{FF2B5EF4-FFF2-40B4-BE49-F238E27FC236}">
                <a16:creationId xmlns:a16="http://schemas.microsoft.com/office/drawing/2014/main" id="{22CF05B5-E92D-4FD2-A21C-956D8E8321A7}"/>
              </a:ext>
            </a:extLst>
          </p:cNvPr>
          <p:cNvSpPr>
            <a:spLocks noGrp="1"/>
          </p:cNvSpPr>
          <p:nvPr>
            <p:ph type="body" sz="quarter" idx="54"/>
          </p:nvPr>
        </p:nvSpPr>
        <p:spPr>
          <a:xfrm>
            <a:off x="8522890" y="6108855"/>
            <a:ext cx="1726129" cy="204276"/>
          </a:xfrm>
        </p:spPr>
        <p:txBody>
          <a:bodyPr>
            <a:normAutofit lnSpcReduction="10000"/>
          </a:bodyPr>
          <a:lstStyle/>
          <a:p>
            <a:r>
              <a:rPr lang="en-US" dirty="0"/>
              <a:t>SUMMER TERM 2</a:t>
            </a:r>
          </a:p>
        </p:txBody>
      </p:sp>
      <p:sp>
        <p:nvSpPr>
          <p:cNvPr id="48" name="Text Placeholder 47">
            <a:extLst>
              <a:ext uri="{FF2B5EF4-FFF2-40B4-BE49-F238E27FC236}">
                <a16:creationId xmlns:a16="http://schemas.microsoft.com/office/drawing/2014/main" id="{80356F4D-EF6F-4CA4-9F12-1144AB06B635}"/>
              </a:ext>
            </a:extLst>
          </p:cNvPr>
          <p:cNvSpPr>
            <a:spLocks noGrp="1"/>
          </p:cNvSpPr>
          <p:nvPr>
            <p:ph type="body" sz="quarter" idx="58"/>
          </p:nvPr>
        </p:nvSpPr>
        <p:spPr/>
        <p:txBody>
          <a:bodyPr/>
          <a:lstStyle/>
          <a:p>
            <a:r>
              <a:rPr lang="en-US" dirty="0"/>
              <a:t>YEAR 9</a:t>
            </a:r>
          </a:p>
        </p:txBody>
      </p:sp>
      <p:pic>
        <p:nvPicPr>
          <p:cNvPr id="49" name="Picture 9" descr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823" y="-17882"/>
            <a:ext cx="985363" cy="1029059"/>
          </a:xfrm>
          <a:prstGeom prst="rect">
            <a:avLst/>
          </a:prstGeom>
          <a:ln w="12700">
            <a:miter lim="400000"/>
          </a:ln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59645" y="787415"/>
            <a:ext cx="1328387" cy="123812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48987" y="623593"/>
            <a:ext cx="2682472" cy="150889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24558" y="797353"/>
            <a:ext cx="1717989" cy="134628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52984" y="2843810"/>
            <a:ext cx="1551152" cy="131462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6" name="Picture 65"/>
          <p:cNvPicPr>
            <a:picLocks noChangeAspect="1"/>
          </p:cNvPicPr>
          <p:nvPr/>
        </p:nvPicPr>
        <p:blipFill rotWithShape="1">
          <a:blip r:embed="rId8"/>
          <a:srcRect l="10819" t="10415" r="8817" b="11538"/>
          <a:stretch/>
        </p:blipFill>
        <p:spPr>
          <a:xfrm>
            <a:off x="2348256" y="3541801"/>
            <a:ext cx="1206976" cy="128953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395174" y="4724129"/>
            <a:ext cx="1346029" cy="129507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1" name="Picture 70"/>
          <p:cNvPicPr>
            <a:picLocks noChangeAspect="1"/>
          </p:cNvPicPr>
          <p:nvPr/>
        </p:nvPicPr>
        <p:blipFill rotWithShape="1">
          <a:blip r:embed="rId10"/>
          <a:srcRect l="1" t="19771" r="652"/>
          <a:stretch/>
        </p:blipFill>
        <p:spPr>
          <a:xfrm flipH="1">
            <a:off x="6914181" y="4801352"/>
            <a:ext cx="1334181" cy="114062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6" name="TextBox 75"/>
          <p:cNvSpPr txBox="1"/>
          <p:nvPr/>
        </p:nvSpPr>
        <p:spPr>
          <a:xfrm>
            <a:off x="24107" y="4098944"/>
            <a:ext cx="2014152" cy="2769989"/>
          </a:xfrm>
          <a:prstGeom prst="rect">
            <a:avLst/>
          </a:prstGeom>
          <a:noFill/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</a:rPr>
              <a:t>Whilst studying these texts you will:</a:t>
            </a:r>
          </a:p>
          <a:p>
            <a:pPr marL="171446" indent="-171446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rgbClr val="7030A0"/>
                </a:solidFill>
              </a:rPr>
              <a:t>Think about how authors create meanings</a:t>
            </a:r>
          </a:p>
          <a:p>
            <a:pPr marL="171446" indent="-171446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rgbClr val="7030A0"/>
                </a:solidFill>
              </a:rPr>
              <a:t>Think about how texts relate to the world around you</a:t>
            </a:r>
          </a:p>
          <a:p>
            <a:pPr marL="171446" indent="-171446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rgbClr val="7030A0"/>
                </a:solidFill>
              </a:rPr>
              <a:t>Talk about the ideas and viewpoints in the texts you read</a:t>
            </a:r>
          </a:p>
          <a:p>
            <a:pPr marL="171446" indent="-171446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rgbClr val="7030A0"/>
                </a:solidFill>
              </a:rPr>
              <a:t>Write creatively </a:t>
            </a:r>
          </a:p>
          <a:p>
            <a:pPr marL="171446" indent="-171446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rgbClr val="7030A0"/>
                </a:solidFill>
              </a:rPr>
              <a:t>Write presenting your own perspective</a:t>
            </a:r>
          </a:p>
          <a:p>
            <a:endParaRPr lang="en-GB" dirty="0">
              <a:solidFill>
                <a:srgbClr val="7030A0"/>
              </a:solidFill>
            </a:endParaRPr>
          </a:p>
        </p:txBody>
      </p:sp>
      <p:sp>
        <p:nvSpPr>
          <p:cNvPr id="77" name="Notched Right Arrow 76"/>
          <p:cNvSpPr/>
          <p:nvPr/>
        </p:nvSpPr>
        <p:spPr>
          <a:xfrm>
            <a:off x="11634388" y="5461078"/>
            <a:ext cx="420131" cy="45719"/>
          </a:xfrm>
          <a:prstGeom prst="notchedRightArrow">
            <a:avLst/>
          </a:prstGeom>
          <a:solidFill>
            <a:schemeClr val="bg1"/>
          </a:solidFill>
          <a:ln w="72390">
            <a:solidFill>
              <a:srgbClr val="454D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6" name="Picture 2" descr="Oxford Playscripts: Oliver Twist: Oxford University Press">
            <a:extLst>
              <a:ext uri="{FF2B5EF4-FFF2-40B4-BE49-F238E27FC236}">
                <a16:creationId xmlns:a16="http://schemas.microsoft.com/office/drawing/2014/main" id="{531AAD20-4D9B-45D5-B921-03D62F5A7F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53303" y="835736"/>
            <a:ext cx="1895475" cy="109982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F85B9FD-975F-426A-B770-E11D977D4F23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021164" y="4496585"/>
            <a:ext cx="1436753" cy="146969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05623D8A-F2C4-9D49-EEC5-4CFB255CCB64}"/>
              </a:ext>
            </a:extLst>
          </p:cNvPr>
          <p:cNvSpPr>
            <a:spLocks noGrp="1"/>
          </p:cNvSpPr>
          <p:nvPr>
            <p:ph type="body" sz="quarter" idx="39"/>
          </p:nvPr>
        </p:nvSpPr>
        <p:spPr>
          <a:xfrm>
            <a:off x="10331500" y="473837"/>
            <a:ext cx="1726129" cy="176047"/>
          </a:xfrm>
        </p:spPr>
        <p:txBody>
          <a:bodyPr/>
          <a:lstStyle/>
          <a:p>
            <a:r>
              <a:rPr lang="en-GB" dirty="0"/>
              <a:t>The Play of‘ ‘Oliver Twist’ </a:t>
            </a:r>
          </a:p>
        </p:txBody>
      </p:sp>
      <p:pic>
        <p:nvPicPr>
          <p:cNvPr id="10" name="Picture 2" descr="What is Rhetoric? - Department of Writing and Rhetoric">
            <a:extLst>
              <a:ext uri="{FF2B5EF4-FFF2-40B4-BE49-F238E27FC236}">
                <a16:creationId xmlns:a16="http://schemas.microsoft.com/office/drawing/2014/main" id="{D67A789C-F1C2-25DA-07E0-B56F2E6FF0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5408" y="2968579"/>
            <a:ext cx="1599679" cy="151447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Max Kowalski Didn't Mean It">
            <a:extLst>
              <a:ext uri="{FF2B5EF4-FFF2-40B4-BE49-F238E27FC236}">
                <a16:creationId xmlns:a16="http://schemas.microsoft.com/office/drawing/2014/main" id="{4E530FD2-905A-C251-9ACA-18E5792197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1105" y="2863828"/>
            <a:ext cx="1779659" cy="142906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A0259757-38B3-ECA1-D474-AC07F76A5AEA}"/>
              </a:ext>
            </a:extLst>
          </p:cNvPr>
          <p:cNvSpPr>
            <a:spLocks noGrp="1"/>
          </p:cNvSpPr>
          <p:nvPr>
            <p:ph type="body" sz="quarter" idx="55"/>
          </p:nvPr>
        </p:nvSpPr>
        <p:spPr>
          <a:xfrm>
            <a:off x="8417206" y="6319191"/>
            <a:ext cx="1937493" cy="241492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Family Relationships: Poetry and 19</a:t>
            </a:r>
            <a:r>
              <a:rPr lang="en-GB" baseline="30000" dirty="0"/>
              <a:t>th</a:t>
            </a:r>
            <a:r>
              <a:rPr lang="en-GB" dirty="0"/>
              <a:t> Century Fiction</a:t>
            </a:r>
          </a:p>
        </p:txBody>
      </p:sp>
      <p:sp>
        <p:nvSpPr>
          <p:cNvPr id="12" name="Text Placeholder 43">
            <a:extLst>
              <a:ext uri="{FF2B5EF4-FFF2-40B4-BE49-F238E27FC236}">
                <a16:creationId xmlns:a16="http://schemas.microsoft.com/office/drawing/2014/main" id="{00E93532-CE49-4B9B-B7CE-189B4CACB360}"/>
              </a:ext>
            </a:extLst>
          </p:cNvPr>
          <p:cNvSpPr txBox="1">
            <a:spLocks/>
          </p:cNvSpPr>
          <p:nvPr/>
        </p:nvSpPr>
        <p:spPr>
          <a:xfrm>
            <a:off x="6273581" y="2663970"/>
            <a:ext cx="1779659" cy="241492"/>
          </a:xfrm>
          <a:prstGeom prst="rect">
            <a:avLst/>
          </a:prstGeom>
        </p:spPr>
        <p:txBody>
          <a:bodyPr vert="horz" lIns="0" tIns="0" rIns="0" bIns="0" rtlCol="0">
            <a:normAutofit fontScale="92500"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b="0" i="1" kern="1200">
                <a:solidFill>
                  <a:srgbClr val="454D55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‘Max Kowalski Didn't  Mean It’ by Susie Day</a:t>
            </a:r>
          </a:p>
        </p:txBody>
      </p:sp>
      <p:pic>
        <p:nvPicPr>
          <p:cNvPr id="18" name="Picture 17" descr="Heart and house paper cutout on a white wood background">
            <a:extLst>
              <a:ext uri="{FF2B5EF4-FFF2-40B4-BE49-F238E27FC236}">
                <a16:creationId xmlns:a16="http://schemas.microsoft.com/office/drawing/2014/main" id="{E5A99834-8820-D3D5-2A0F-EF3E23E5381E}"/>
              </a:ext>
            </a:extLst>
          </p:cNvPr>
          <p:cNvPicPr>
            <a:picLocks noChangeAspect="1"/>
          </p:cNvPicPr>
          <p:nvPr/>
        </p:nvPicPr>
        <p:blipFill rotWithShape="1">
          <a:blip r:embed="rId15"/>
          <a:srcRect r="36652"/>
          <a:stretch/>
        </p:blipFill>
        <p:spPr>
          <a:xfrm>
            <a:off x="8606703" y="4745635"/>
            <a:ext cx="1328387" cy="119633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AA9F47F-DEAB-7E4B-4488-5799CAD67974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21827" y="1750365"/>
            <a:ext cx="1855760" cy="1140519"/>
          </a:xfrm>
          <a:prstGeom prst="ellipse">
            <a:avLst/>
          </a:prstGeom>
          <a:ln w="63500" cap="rnd">
            <a:solidFill>
              <a:srgbClr val="00B05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Text Placeholder 28">
            <a:extLst>
              <a:ext uri="{FF2B5EF4-FFF2-40B4-BE49-F238E27FC236}">
                <a16:creationId xmlns:a16="http://schemas.microsoft.com/office/drawing/2014/main" id="{B767155B-B624-6035-ED77-7289374172F5}"/>
              </a:ext>
            </a:extLst>
          </p:cNvPr>
          <p:cNvSpPr txBox="1">
            <a:spLocks/>
          </p:cNvSpPr>
          <p:nvPr/>
        </p:nvSpPr>
        <p:spPr>
          <a:xfrm>
            <a:off x="87840" y="2996572"/>
            <a:ext cx="1726129" cy="204276"/>
          </a:xfrm>
          <a:prstGeom prst="rect">
            <a:avLst/>
          </a:prstGeom>
          <a:ln>
            <a:solidFill>
              <a:srgbClr val="00B050"/>
            </a:solidFill>
          </a:ln>
        </p:spPr>
        <p:txBody>
          <a:bodyPr vert="horz" lIns="0" tIns="0" rIns="0" bIns="0" rtlCol="0">
            <a:normAutofit lnSpcReduction="10000"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500" b="0" i="0" kern="1200">
                <a:solidFill>
                  <a:srgbClr val="6F0066"/>
                </a:solidFill>
                <a:latin typeface="+mj-lt"/>
                <a:ea typeface="+mn-ea"/>
                <a:cs typeface="+mn-cs"/>
              </a:defRPr>
            </a:lvl1pPr>
            <a:lvl2pPr marL="457189" indent="0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indent="0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indent="0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indent="0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537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26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14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03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rgbClr val="00B050"/>
                </a:solidFill>
              </a:rPr>
              <a:t>SPOKEN LANGUAGE</a:t>
            </a:r>
          </a:p>
        </p:txBody>
      </p:sp>
    </p:spTree>
    <p:extLst>
      <p:ext uri="{BB962C8B-B14F-4D97-AF65-F5344CB8AC3E}">
        <p14:creationId xmlns:p14="http://schemas.microsoft.com/office/powerpoint/2010/main" val="257717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90"/>
    </mc:Choice>
    <mc:Fallback xmlns="">
      <p:transition spd="slow" advTm="369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9C8275-182E-5DB5-5B31-95E5DD3E30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541923-9F62-52B9-23B2-FD271A84FB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8528" y="155706"/>
            <a:ext cx="3052087" cy="681884"/>
          </a:xfrm>
        </p:spPr>
        <p:txBody>
          <a:bodyPr>
            <a:normAutofit/>
          </a:bodyPr>
          <a:lstStyle/>
          <a:p>
            <a:r>
              <a:rPr lang="en-US" sz="1800" dirty="0"/>
              <a:t>KEY STAGE 3</a:t>
            </a:r>
            <a:br>
              <a:rPr lang="en-US" sz="1800" dirty="0"/>
            </a:br>
            <a:r>
              <a:rPr lang="en-US" sz="1800" dirty="0"/>
              <a:t>VOYAGE CURRICULUM</a:t>
            </a:r>
          </a:p>
        </p:txBody>
      </p:sp>
      <p:sp>
        <p:nvSpPr>
          <p:cNvPr id="47" name="Text Placeholder 46">
            <a:extLst>
              <a:ext uri="{FF2B5EF4-FFF2-40B4-BE49-F238E27FC236}">
                <a16:creationId xmlns:a16="http://schemas.microsoft.com/office/drawing/2014/main" id="{B7274D33-510E-5B60-08C6-522BBFBB602B}"/>
              </a:ext>
            </a:extLst>
          </p:cNvPr>
          <p:cNvSpPr>
            <a:spLocks noGrp="1"/>
          </p:cNvSpPr>
          <p:nvPr>
            <p:ph type="body" sz="quarter" idx="57"/>
          </p:nvPr>
        </p:nvSpPr>
        <p:spPr/>
        <p:txBody>
          <a:bodyPr/>
          <a:lstStyle/>
          <a:p>
            <a:r>
              <a:rPr lang="en-US" dirty="0"/>
              <a:t>YEAR 7</a:t>
            </a: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5F244497-5269-B6CF-A767-B5109748A3AF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3726531" y="209102"/>
            <a:ext cx="1726129" cy="204276"/>
          </a:xfrm>
        </p:spPr>
        <p:txBody>
          <a:bodyPr>
            <a:normAutofit fontScale="92500"/>
          </a:bodyPr>
          <a:lstStyle/>
          <a:p>
            <a:r>
              <a:rPr lang="en-US" dirty="0"/>
              <a:t>AUTUMN TERM 1 &amp; 2</a:t>
            </a:r>
          </a:p>
        </p:txBody>
      </p:sp>
      <p:sp>
        <p:nvSpPr>
          <p:cNvPr id="25" name="Text Placeholder 24">
            <a:extLst>
              <a:ext uri="{FF2B5EF4-FFF2-40B4-BE49-F238E27FC236}">
                <a16:creationId xmlns:a16="http://schemas.microsoft.com/office/drawing/2014/main" id="{2481904F-FFF1-9103-CEC9-BFDA35368A23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>
          <a:xfrm>
            <a:off x="7475503" y="188195"/>
            <a:ext cx="1726129" cy="204276"/>
          </a:xfrm>
        </p:spPr>
        <p:txBody>
          <a:bodyPr>
            <a:normAutofit lnSpcReduction="10000"/>
          </a:bodyPr>
          <a:lstStyle/>
          <a:p>
            <a:r>
              <a:rPr lang="en-US" dirty="0"/>
              <a:t>SPRING TERM 3 &amp; 4</a:t>
            </a:r>
          </a:p>
        </p:txBody>
      </p:sp>
      <p:sp>
        <p:nvSpPr>
          <p:cNvPr id="26" name="Text Placeholder 25">
            <a:extLst>
              <a:ext uri="{FF2B5EF4-FFF2-40B4-BE49-F238E27FC236}">
                <a16:creationId xmlns:a16="http://schemas.microsoft.com/office/drawing/2014/main" id="{FF7A09BA-7066-6C52-20AE-8F08E6ED9B78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>
          <a:xfrm>
            <a:off x="7673075" y="371776"/>
            <a:ext cx="3195641" cy="175980"/>
          </a:xfrm>
        </p:spPr>
        <p:txBody>
          <a:bodyPr/>
          <a:lstStyle/>
          <a:p>
            <a:r>
              <a:rPr lang="en-US" dirty="0"/>
              <a:t>WRITING FLUENCY – PUNCTUATION &amp; GRAMMAR</a:t>
            </a:r>
          </a:p>
        </p:txBody>
      </p:sp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2E1D2F6C-FDA1-B707-C423-E42B3698328C}"/>
              </a:ext>
            </a:extLst>
          </p:cNvPr>
          <p:cNvSpPr>
            <a:spLocks noGrp="1"/>
          </p:cNvSpPr>
          <p:nvPr>
            <p:ph type="body" sz="quarter" idx="42"/>
          </p:nvPr>
        </p:nvSpPr>
        <p:spPr>
          <a:xfrm>
            <a:off x="7743638" y="2224448"/>
            <a:ext cx="1726129" cy="204276"/>
          </a:xfrm>
        </p:spPr>
        <p:txBody>
          <a:bodyPr>
            <a:normAutofit fontScale="92500"/>
          </a:bodyPr>
          <a:lstStyle/>
          <a:p>
            <a:r>
              <a:rPr lang="en-US" dirty="0"/>
              <a:t>SUMMER TERM 5 &amp; 6</a:t>
            </a:r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EB6F43E6-9816-3BFD-8DAF-EA1807344E65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>
          <a:xfrm>
            <a:off x="3530068" y="2420784"/>
            <a:ext cx="1726129" cy="204276"/>
          </a:xfrm>
        </p:spPr>
        <p:txBody>
          <a:bodyPr>
            <a:normAutofit fontScale="92500"/>
          </a:bodyPr>
          <a:lstStyle/>
          <a:p>
            <a:r>
              <a:rPr lang="en-US" dirty="0"/>
              <a:t>AUTUMN TERM 1 &amp; 2</a:t>
            </a:r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7F3E7F37-E8B0-B667-AD55-23041DA4B36A}"/>
              </a:ext>
            </a:extLst>
          </p:cNvPr>
          <p:cNvSpPr>
            <a:spLocks noGrp="1"/>
          </p:cNvSpPr>
          <p:nvPr>
            <p:ph type="body" sz="quarter" idx="41"/>
          </p:nvPr>
        </p:nvSpPr>
        <p:spPr>
          <a:xfrm>
            <a:off x="3180103" y="2686684"/>
            <a:ext cx="2240878" cy="156153"/>
          </a:xfrm>
        </p:spPr>
        <p:txBody>
          <a:bodyPr>
            <a:noAutofit/>
          </a:bodyPr>
          <a:lstStyle/>
          <a:p>
            <a:r>
              <a:rPr lang="en-US" sz="900" dirty="0"/>
              <a:t>READING FLUENCY – CATAPULT BOOK 2</a:t>
            </a:r>
          </a:p>
        </p:txBody>
      </p:sp>
      <p:sp>
        <p:nvSpPr>
          <p:cNvPr id="95" name="Text Placeholder 94">
            <a:extLst>
              <a:ext uri="{FF2B5EF4-FFF2-40B4-BE49-F238E27FC236}">
                <a16:creationId xmlns:a16="http://schemas.microsoft.com/office/drawing/2014/main" id="{98E07FA7-1312-5A0D-5BA5-6703C1344E53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6099200" y="2903354"/>
            <a:ext cx="1044000" cy="1044000"/>
          </a:xfrm>
        </p:spPr>
        <p:txBody>
          <a:bodyPr/>
          <a:lstStyle/>
          <a:p>
            <a:r>
              <a:rPr lang="en-US" dirty="0"/>
              <a:t>YEAR 8</a:t>
            </a:r>
          </a:p>
        </p:txBody>
      </p:sp>
      <p:sp>
        <p:nvSpPr>
          <p:cNvPr id="48" name="Text Placeholder 47">
            <a:extLst>
              <a:ext uri="{FF2B5EF4-FFF2-40B4-BE49-F238E27FC236}">
                <a16:creationId xmlns:a16="http://schemas.microsoft.com/office/drawing/2014/main" id="{6159647B-5E8F-D6C8-B9A7-6D7EC6AFF5AF}"/>
              </a:ext>
            </a:extLst>
          </p:cNvPr>
          <p:cNvSpPr>
            <a:spLocks noGrp="1"/>
          </p:cNvSpPr>
          <p:nvPr>
            <p:ph type="body" sz="quarter" idx="58"/>
          </p:nvPr>
        </p:nvSpPr>
        <p:spPr>
          <a:xfrm>
            <a:off x="7279096" y="5009428"/>
            <a:ext cx="1044000" cy="1044000"/>
          </a:xfrm>
        </p:spPr>
        <p:txBody>
          <a:bodyPr/>
          <a:lstStyle/>
          <a:p>
            <a:r>
              <a:rPr lang="en-US" dirty="0"/>
              <a:t>YEAR 9</a:t>
            </a:r>
          </a:p>
        </p:txBody>
      </p:sp>
      <p:pic>
        <p:nvPicPr>
          <p:cNvPr id="49" name="Picture 9" descr="Picture 9">
            <a:extLst>
              <a:ext uri="{FF2B5EF4-FFF2-40B4-BE49-F238E27FC236}">
                <a16:creationId xmlns:a16="http://schemas.microsoft.com/office/drawing/2014/main" id="{4D71288E-9A73-06A2-322D-E2736AB5F8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823" y="-17882"/>
            <a:ext cx="985363" cy="1029059"/>
          </a:xfrm>
          <a:prstGeom prst="rect">
            <a:avLst/>
          </a:prstGeom>
          <a:ln w="12700">
            <a:miter lim="400000"/>
          </a:ln>
        </p:spPr>
      </p:pic>
      <p:sp>
        <p:nvSpPr>
          <p:cNvPr id="76" name="TextBox 75">
            <a:extLst>
              <a:ext uri="{FF2B5EF4-FFF2-40B4-BE49-F238E27FC236}">
                <a16:creationId xmlns:a16="http://schemas.microsoft.com/office/drawing/2014/main" id="{7DA34E5C-72BE-43F3-8F5A-D4497FB7B0B7}"/>
              </a:ext>
            </a:extLst>
          </p:cNvPr>
          <p:cNvSpPr txBox="1"/>
          <p:nvPr/>
        </p:nvSpPr>
        <p:spPr>
          <a:xfrm>
            <a:off x="31049" y="1593127"/>
            <a:ext cx="1989941" cy="2123658"/>
          </a:xfrm>
          <a:prstGeom prst="rect">
            <a:avLst/>
          </a:prstGeom>
          <a:noFill/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</a:rPr>
              <a:t>Whilst studying you will:</a:t>
            </a:r>
          </a:p>
          <a:p>
            <a:pPr marL="171446" indent="-171446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rgbClr val="7030A0"/>
                </a:solidFill>
              </a:rPr>
              <a:t>Improve your reading fluency</a:t>
            </a:r>
          </a:p>
          <a:p>
            <a:pPr marL="171446" indent="-171446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rgbClr val="7030A0"/>
                </a:solidFill>
              </a:rPr>
              <a:t>Improve your vocabulary</a:t>
            </a:r>
          </a:p>
          <a:p>
            <a:pPr marL="171446" indent="-171446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rgbClr val="7030A0"/>
                </a:solidFill>
              </a:rPr>
              <a:t>Improve your punctuation and grammar</a:t>
            </a:r>
          </a:p>
          <a:p>
            <a:pPr marL="171446" indent="-171446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rgbClr val="7030A0"/>
                </a:solidFill>
              </a:rPr>
              <a:t>Improve your understanding of the texts you read.</a:t>
            </a:r>
          </a:p>
        </p:txBody>
      </p:sp>
      <p:sp>
        <p:nvSpPr>
          <p:cNvPr id="77" name="Notched Right Arrow 76">
            <a:extLst>
              <a:ext uri="{FF2B5EF4-FFF2-40B4-BE49-F238E27FC236}">
                <a16:creationId xmlns:a16="http://schemas.microsoft.com/office/drawing/2014/main" id="{E46CA287-E459-B4C2-192C-FECA1D492737}"/>
              </a:ext>
            </a:extLst>
          </p:cNvPr>
          <p:cNvSpPr/>
          <p:nvPr/>
        </p:nvSpPr>
        <p:spPr>
          <a:xfrm>
            <a:off x="11634388" y="5461078"/>
            <a:ext cx="420131" cy="45719"/>
          </a:xfrm>
          <a:prstGeom prst="notchedRightArrow">
            <a:avLst/>
          </a:prstGeom>
          <a:solidFill>
            <a:schemeClr val="bg1"/>
          </a:solidFill>
          <a:ln w="72390">
            <a:solidFill>
              <a:srgbClr val="454D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E0653149-4374-9AA4-7E9C-768A975AB8A7}"/>
              </a:ext>
            </a:extLst>
          </p:cNvPr>
          <p:cNvSpPr>
            <a:spLocks noGrp="1"/>
          </p:cNvSpPr>
          <p:nvPr>
            <p:ph type="body" sz="quarter" idx="55"/>
          </p:nvPr>
        </p:nvSpPr>
        <p:spPr>
          <a:xfrm>
            <a:off x="10032245" y="6504811"/>
            <a:ext cx="1937493" cy="241492"/>
          </a:xfrm>
        </p:spPr>
        <p:txBody>
          <a:bodyPr>
            <a:normAutofit/>
          </a:bodyPr>
          <a:lstStyle/>
          <a:p>
            <a:r>
              <a:rPr lang="en-GB" dirty="0"/>
              <a:t>GETTING READY FOR GCSEs</a:t>
            </a:r>
          </a:p>
        </p:txBody>
      </p:sp>
      <p:sp>
        <p:nvSpPr>
          <p:cNvPr id="12" name="Text Placeholder 43">
            <a:extLst>
              <a:ext uri="{FF2B5EF4-FFF2-40B4-BE49-F238E27FC236}">
                <a16:creationId xmlns:a16="http://schemas.microsoft.com/office/drawing/2014/main" id="{A816D88B-12D9-32C8-9C91-CC4F9B1E3304}"/>
              </a:ext>
            </a:extLst>
          </p:cNvPr>
          <p:cNvSpPr txBox="1">
            <a:spLocks/>
          </p:cNvSpPr>
          <p:nvPr/>
        </p:nvSpPr>
        <p:spPr>
          <a:xfrm>
            <a:off x="7491237" y="2467075"/>
            <a:ext cx="1779659" cy="375762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b="0" i="1" kern="1200">
                <a:solidFill>
                  <a:srgbClr val="454D55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COMPREHENSION &amp; VOCABULARY DEVELOPMENT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CF9AF40-E468-1FD3-ACF1-8C18B06F480E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4078437" y="486698"/>
            <a:ext cx="2515096" cy="245967"/>
          </a:xfrm>
        </p:spPr>
        <p:txBody>
          <a:bodyPr>
            <a:normAutofit/>
          </a:bodyPr>
          <a:lstStyle/>
          <a:p>
            <a:r>
              <a:rPr lang="en-GB" dirty="0"/>
              <a:t>READING FLUENCY – CATAPULT BOOK 1</a:t>
            </a:r>
          </a:p>
        </p:txBody>
      </p:sp>
      <p:pic>
        <p:nvPicPr>
          <p:cNvPr id="17" name="Picture 2">
            <a:extLst>
              <a:ext uri="{FF2B5EF4-FFF2-40B4-BE49-F238E27FC236}">
                <a16:creationId xmlns:a16="http://schemas.microsoft.com/office/drawing/2014/main" id="{21E9ADE1-C203-2FE2-4195-F173A7F5B8C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581"/>
          <a:stretch/>
        </p:blipFill>
        <p:spPr bwMode="auto">
          <a:xfrm>
            <a:off x="4523002" y="757601"/>
            <a:ext cx="1799360" cy="143719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4" descr="Image result for IMAGE FOR PUNCTUATION">
            <a:extLst>
              <a:ext uri="{FF2B5EF4-FFF2-40B4-BE49-F238E27FC236}">
                <a16:creationId xmlns:a16="http://schemas.microsoft.com/office/drawing/2014/main" id="{0F2083D7-632B-E546-41E6-EC3BC3181B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6938" y="595193"/>
            <a:ext cx="2286000" cy="136713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Picture 2">
            <a:extLst>
              <a:ext uri="{FF2B5EF4-FFF2-40B4-BE49-F238E27FC236}">
                <a16:creationId xmlns:a16="http://schemas.microsoft.com/office/drawing/2014/main" id="{8DFD92AD-C37C-6C78-C4E5-29F4EFCA753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581"/>
          <a:stretch/>
        </p:blipFill>
        <p:spPr bwMode="auto">
          <a:xfrm>
            <a:off x="9201632" y="2376444"/>
            <a:ext cx="1799360" cy="143719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6" name="Text Placeholder 55">
            <a:extLst>
              <a:ext uri="{FF2B5EF4-FFF2-40B4-BE49-F238E27FC236}">
                <a16:creationId xmlns:a16="http://schemas.microsoft.com/office/drawing/2014/main" id="{244AEA4C-5C29-A188-75AB-5E8432452D6F}"/>
              </a:ext>
            </a:extLst>
          </p:cNvPr>
          <p:cNvSpPr>
            <a:spLocks noGrp="1"/>
          </p:cNvSpPr>
          <p:nvPr>
            <p:ph type="body" sz="quarter" idx="44"/>
          </p:nvPr>
        </p:nvSpPr>
        <p:spPr>
          <a:xfrm>
            <a:off x="2145389" y="5892218"/>
            <a:ext cx="1726129" cy="204276"/>
          </a:xfrm>
        </p:spPr>
        <p:txBody>
          <a:bodyPr>
            <a:normAutofit fontScale="92500"/>
          </a:bodyPr>
          <a:lstStyle/>
          <a:p>
            <a:r>
              <a:rPr lang="en-GB" dirty="0"/>
              <a:t>SUMMER TERM 5 &amp; 6</a:t>
            </a:r>
          </a:p>
        </p:txBody>
      </p:sp>
      <p:pic>
        <p:nvPicPr>
          <p:cNvPr id="57" name="Picture 4" descr="Image result for IMAGE FOR PUNCTUATION">
            <a:extLst>
              <a:ext uri="{FF2B5EF4-FFF2-40B4-BE49-F238E27FC236}">
                <a16:creationId xmlns:a16="http://schemas.microsoft.com/office/drawing/2014/main" id="{2446EE2D-CD56-09BC-8124-AD8866496B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0771" y="3660302"/>
            <a:ext cx="2286000" cy="136713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Text Placeholder 24">
            <a:extLst>
              <a:ext uri="{FF2B5EF4-FFF2-40B4-BE49-F238E27FC236}">
                <a16:creationId xmlns:a16="http://schemas.microsoft.com/office/drawing/2014/main" id="{73C07104-7664-9FA9-38B3-1844F2DB2426}"/>
              </a:ext>
            </a:extLst>
          </p:cNvPr>
          <p:cNvSpPr txBox="1">
            <a:spLocks/>
          </p:cNvSpPr>
          <p:nvPr/>
        </p:nvSpPr>
        <p:spPr>
          <a:xfrm>
            <a:off x="391268" y="4963332"/>
            <a:ext cx="1726129" cy="204276"/>
          </a:xfrm>
          <a:prstGeom prst="rect">
            <a:avLst/>
          </a:prstGeom>
        </p:spPr>
        <p:txBody>
          <a:bodyPr vert="horz" lIns="0" tIns="0" rIns="0" bIns="0" rtlCol="0">
            <a:normAutofit lnSpcReduction="10000"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500" b="0" i="0" kern="1200">
                <a:solidFill>
                  <a:srgbClr val="2CA05B"/>
                </a:solidFill>
                <a:latin typeface="+mj-lt"/>
                <a:ea typeface="+mn-ea"/>
                <a:cs typeface="+mn-cs"/>
              </a:defRPr>
            </a:lvl1pPr>
            <a:lvl2pPr marL="457189" indent="0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indent="0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indent="0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indent="0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537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26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14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03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SPRING TERM 3 &amp; 4</a:t>
            </a:r>
          </a:p>
        </p:txBody>
      </p:sp>
      <p:sp>
        <p:nvSpPr>
          <p:cNvPr id="63" name="Text Placeholder 25">
            <a:extLst>
              <a:ext uri="{FF2B5EF4-FFF2-40B4-BE49-F238E27FC236}">
                <a16:creationId xmlns:a16="http://schemas.microsoft.com/office/drawing/2014/main" id="{8A7F5226-C75E-29A1-D648-EDFA43DC690E}"/>
              </a:ext>
            </a:extLst>
          </p:cNvPr>
          <p:cNvSpPr txBox="1">
            <a:spLocks/>
          </p:cNvSpPr>
          <p:nvPr/>
        </p:nvSpPr>
        <p:spPr>
          <a:xfrm>
            <a:off x="391268" y="5177144"/>
            <a:ext cx="2014153" cy="479374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b="0" i="1" kern="1200">
                <a:solidFill>
                  <a:srgbClr val="454D55"/>
                </a:solidFill>
                <a:latin typeface="+mn-lt"/>
                <a:ea typeface="+mn-ea"/>
                <a:cs typeface="+mn-cs"/>
              </a:defRPr>
            </a:lvl1pPr>
            <a:lvl2pPr marL="457189" indent="0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indent="0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indent="0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indent="0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537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26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14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03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WRITING FLUENCY – PUNCTUATION &amp; GRAMMAR</a:t>
            </a:r>
          </a:p>
        </p:txBody>
      </p:sp>
      <p:sp>
        <p:nvSpPr>
          <p:cNvPr id="80" name="Text Placeholder 79">
            <a:extLst>
              <a:ext uri="{FF2B5EF4-FFF2-40B4-BE49-F238E27FC236}">
                <a16:creationId xmlns:a16="http://schemas.microsoft.com/office/drawing/2014/main" id="{1252D1DA-C836-85CC-4FF1-7584478EFD82}"/>
              </a:ext>
            </a:extLst>
          </p:cNvPr>
          <p:cNvSpPr>
            <a:spLocks noGrp="1"/>
          </p:cNvSpPr>
          <p:nvPr>
            <p:ph type="body" sz="quarter" idx="54"/>
          </p:nvPr>
        </p:nvSpPr>
        <p:spPr>
          <a:xfrm>
            <a:off x="10032245" y="6114914"/>
            <a:ext cx="2048583" cy="241491"/>
          </a:xfrm>
        </p:spPr>
        <p:txBody>
          <a:bodyPr>
            <a:normAutofit/>
          </a:bodyPr>
          <a:lstStyle/>
          <a:p>
            <a:r>
              <a:rPr lang="en-GB" dirty="0"/>
              <a:t>LITERACY SKILLS</a:t>
            </a:r>
          </a:p>
        </p:txBody>
      </p:sp>
      <p:pic>
        <p:nvPicPr>
          <p:cNvPr id="1030" name="Picture 6" descr="Image result for CATAPULT BOOK 2">
            <a:extLst>
              <a:ext uri="{FF2B5EF4-FFF2-40B4-BE49-F238E27FC236}">
                <a16:creationId xmlns:a16="http://schemas.microsoft.com/office/drawing/2014/main" id="{7D2C0C5C-77EB-5966-5272-972EE8CFD9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1518" y="2851047"/>
            <a:ext cx="1981207" cy="137525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" name="Picture 6" descr="Image result for CATAPULT BOOK 2">
            <a:extLst>
              <a:ext uri="{FF2B5EF4-FFF2-40B4-BE49-F238E27FC236}">
                <a16:creationId xmlns:a16="http://schemas.microsoft.com/office/drawing/2014/main" id="{C2348294-B7DC-79C6-3A6C-429B1E59C0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8021" y="4843800"/>
            <a:ext cx="1981207" cy="137525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2" name="Text Placeholder 43">
            <a:extLst>
              <a:ext uri="{FF2B5EF4-FFF2-40B4-BE49-F238E27FC236}">
                <a16:creationId xmlns:a16="http://schemas.microsoft.com/office/drawing/2014/main" id="{8FE88762-7CBA-1544-3667-17A218A6EE33}"/>
              </a:ext>
            </a:extLst>
          </p:cNvPr>
          <p:cNvSpPr txBox="1">
            <a:spLocks/>
          </p:cNvSpPr>
          <p:nvPr/>
        </p:nvSpPr>
        <p:spPr>
          <a:xfrm>
            <a:off x="2981688" y="6242487"/>
            <a:ext cx="1779659" cy="375762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b="0" i="1" kern="1200">
                <a:solidFill>
                  <a:srgbClr val="454D55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COMPREHENSION &amp; VOCABULARY DEVELOPMENT</a:t>
            </a:r>
          </a:p>
        </p:txBody>
      </p:sp>
      <p:sp>
        <p:nvSpPr>
          <p:cNvPr id="4" name="AutoShape 4" descr="Image result for Literacy Rate Logo">
            <a:extLst>
              <a:ext uri="{FF2B5EF4-FFF2-40B4-BE49-F238E27FC236}">
                <a16:creationId xmlns:a16="http://schemas.microsoft.com/office/drawing/2014/main" id="{74AB9EB4-30D9-A429-78F3-C53FA76B5A5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2B945FD-C651-B820-B7FB-69D41D76EAE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01632" y="4317534"/>
            <a:ext cx="1735894" cy="173589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858026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90"/>
    </mc:Choice>
    <mc:Fallback xmlns="">
      <p:transition spd="slow" advTm="369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E55F22-E164-45E4-808C-636BB43031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5868" y="182551"/>
            <a:ext cx="2237891" cy="560479"/>
          </a:xfrm>
        </p:spPr>
        <p:txBody>
          <a:bodyPr>
            <a:normAutofit/>
          </a:bodyPr>
          <a:lstStyle/>
          <a:p>
            <a:r>
              <a:rPr lang="en-GB" sz="2000" dirty="0"/>
              <a:t>YEAR 9 </a:t>
            </a:r>
            <a:br>
              <a:rPr lang="en-GB" sz="2000" dirty="0"/>
            </a:br>
            <a:r>
              <a:rPr lang="en-GB" sz="2000" dirty="0"/>
              <a:t>English Curriculum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607B780-2695-45BC-A66A-AC049B0EB95C}"/>
              </a:ext>
            </a:extLst>
          </p:cNvPr>
          <p:cNvSpPr>
            <a:spLocks noGrp="1"/>
          </p:cNvSpPr>
          <p:nvPr>
            <p:ph type="body" sz="quarter" idx="57"/>
          </p:nvPr>
        </p:nvSpPr>
        <p:spPr/>
        <p:txBody>
          <a:bodyPr>
            <a:normAutofit/>
          </a:bodyPr>
          <a:lstStyle/>
          <a:p>
            <a:r>
              <a:rPr lang="en-GB" dirty="0"/>
              <a:t>Terms 1 &amp; 2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00403D35-2133-4C24-A507-41C99FB1932A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Genre Study: Gothic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D260854B-C030-4308-A5B7-90C5345A1214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431220" y="852047"/>
            <a:ext cx="1044000" cy="1044000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39390174-FC65-492D-AC30-B90B52B4C8B5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>
          <a:xfrm>
            <a:off x="5943600" y="336917"/>
            <a:ext cx="1937043" cy="422811"/>
          </a:xfrm>
        </p:spPr>
        <p:txBody>
          <a:bodyPr>
            <a:normAutofit/>
          </a:bodyPr>
          <a:lstStyle/>
          <a:p>
            <a:r>
              <a:rPr lang="en-GB" dirty="0"/>
              <a:t>Susan Hill ‘The Woman in Black’</a:t>
            </a:r>
          </a:p>
        </p:txBody>
      </p:sp>
      <p:pic>
        <p:nvPicPr>
          <p:cNvPr id="59" name="Picture 58">
            <a:extLst>
              <a:ext uri="{FF2B5EF4-FFF2-40B4-BE49-F238E27FC236}">
                <a16:creationId xmlns:a16="http://schemas.microsoft.com/office/drawing/2014/main" id="{6F5DA60F-82C4-43C9-A639-B77298F6FAE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375" t="7934" r="8575"/>
          <a:stretch/>
        </p:blipFill>
        <p:spPr>
          <a:xfrm>
            <a:off x="8382719" y="932075"/>
            <a:ext cx="1108755" cy="115988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6C578D94-60C1-4427-A95D-798C23AEED32}"/>
              </a:ext>
            </a:extLst>
          </p:cNvPr>
          <p:cNvSpPr>
            <a:spLocks noGrp="1"/>
          </p:cNvSpPr>
          <p:nvPr>
            <p:ph type="body" sz="quarter" idx="38"/>
          </p:nvPr>
        </p:nvSpPr>
        <p:spPr>
          <a:xfrm>
            <a:off x="8486405" y="508401"/>
            <a:ext cx="2246981" cy="621861"/>
          </a:xfrm>
        </p:spPr>
        <p:txBody>
          <a:bodyPr>
            <a:normAutofit/>
          </a:bodyPr>
          <a:lstStyle/>
          <a:p>
            <a:r>
              <a:rPr lang="en-GB" dirty="0"/>
              <a:t>Modern Poetry: Disturbed Voices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2487B2CA-FDA7-4972-9B09-A23B2E34B4DD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>
            <a:normAutofit/>
          </a:bodyPr>
          <a:lstStyle/>
          <a:p>
            <a:r>
              <a:rPr lang="en-GB" dirty="0"/>
              <a:t>Terms 3 &amp; 4</a:t>
            </a:r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DC41C8E3-E372-41FE-8581-57D2D32F3C8C}"/>
              </a:ext>
            </a:extLst>
          </p:cNvPr>
          <p:cNvSpPr>
            <a:spLocks noGrp="1"/>
          </p:cNvSpPr>
          <p:nvPr>
            <p:ph type="body" sz="quarter" idx="42"/>
          </p:nvPr>
        </p:nvSpPr>
        <p:spPr>
          <a:xfrm>
            <a:off x="7622914" y="2495751"/>
            <a:ext cx="2736083" cy="357177"/>
          </a:xfrm>
        </p:spPr>
        <p:txBody>
          <a:bodyPr>
            <a:normAutofit/>
          </a:bodyPr>
          <a:lstStyle/>
          <a:p>
            <a:r>
              <a:rPr lang="en-GB" dirty="0"/>
              <a:t>Shakespeare: Romeo and Juliet</a:t>
            </a:r>
          </a:p>
        </p:txBody>
      </p:sp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AC2EEE72-8EF1-402F-9D7C-18741A2A5807}"/>
              </a:ext>
            </a:extLst>
          </p:cNvPr>
          <p:cNvSpPr>
            <a:spLocks noGrp="1"/>
          </p:cNvSpPr>
          <p:nvPr>
            <p:ph type="body" sz="quarter" idx="44"/>
          </p:nvPr>
        </p:nvSpPr>
        <p:spPr>
          <a:xfrm>
            <a:off x="4069863" y="2392659"/>
            <a:ext cx="3415688" cy="336723"/>
          </a:xfrm>
        </p:spPr>
        <p:txBody>
          <a:bodyPr>
            <a:normAutofit fontScale="92500"/>
          </a:bodyPr>
          <a:lstStyle/>
          <a:p>
            <a:r>
              <a:rPr lang="en-GB" dirty="0"/>
              <a:t>Viewpoints &amp; Perspectives: Hidden Voices</a:t>
            </a:r>
          </a:p>
        </p:txBody>
      </p:sp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F461EA27-DA0E-40C7-91B6-D9B054972ACA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3025863" y="2885955"/>
            <a:ext cx="1044000" cy="1044000"/>
          </a:xfrm>
        </p:spPr>
        <p:txBody>
          <a:bodyPr/>
          <a:lstStyle/>
          <a:p>
            <a:r>
              <a:rPr lang="en-GB" dirty="0"/>
              <a:t>Terms 5 &amp; 6</a:t>
            </a:r>
          </a:p>
        </p:txBody>
      </p:sp>
      <p:sp>
        <p:nvSpPr>
          <p:cNvPr id="33" name="Text Placeholder 32">
            <a:extLst>
              <a:ext uri="{FF2B5EF4-FFF2-40B4-BE49-F238E27FC236}">
                <a16:creationId xmlns:a16="http://schemas.microsoft.com/office/drawing/2014/main" id="{C06E53F5-CD12-477C-8C25-1741959A9A21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4" name="Text Placeholder 33">
            <a:extLst>
              <a:ext uri="{FF2B5EF4-FFF2-40B4-BE49-F238E27FC236}">
                <a16:creationId xmlns:a16="http://schemas.microsoft.com/office/drawing/2014/main" id="{C33CB10D-2843-4B93-9C76-DA09A2500E2E}"/>
              </a:ext>
            </a:extLst>
          </p:cNvPr>
          <p:cNvSpPr>
            <a:spLocks noGrp="1"/>
          </p:cNvSpPr>
          <p:nvPr>
            <p:ph type="body" sz="quarter" idx="48"/>
          </p:nvPr>
        </p:nvSpPr>
        <p:spPr>
          <a:xfrm>
            <a:off x="3829879" y="4465344"/>
            <a:ext cx="1971908" cy="442920"/>
          </a:xfrm>
        </p:spPr>
        <p:txBody>
          <a:bodyPr>
            <a:normAutofit/>
          </a:bodyPr>
          <a:lstStyle/>
          <a:p>
            <a:r>
              <a:rPr lang="en-GB" dirty="0"/>
              <a:t>Jewell Parker Rhodes ‘Ghost Boys’</a:t>
            </a:r>
          </a:p>
        </p:txBody>
      </p:sp>
      <p:sp>
        <p:nvSpPr>
          <p:cNvPr id="36" name="Text Placeholder 35">
            <a:extLst>
              <a:ext uri="{FF2B5EF4-FFF2-40B4-BE49-F238E27FC236}">
                <a16:creationId xmlns:a16="http://schemas.microsoft.com/office/drawing/2014/main" id="{445B8068-3CD4-4CAB-B8A5-7FA70DB976F0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7" name="Text Placeholder 36">
            <a:extLst>
              <a:ext uri="{FF2B5EF4-FFF2-40B4-BE49-F238E27FC236}">
                <a16:creationId xmlns:a16="http://schemas.microsoft.com/office/drawing/2014/main" id="{029DD11E-60AB-4B31-9778-E3677076313E}"/>
              </a:ext>
            </a:extLst>
          </p:cNvPr>
          <p:cNvSpPr>
            <a:spLocks noGrp="1"/>
          </p:cNvSpPr>
          <p:nvPr>
            <p:ph type="body" sz="quarter" idx="52"/>
          </p:nvPr>
        </p:nvSpPr>
        <p:spPr>
          <a:xfrm>
            <a:off x="5423466" y="6121337"/>
            <a:ext cx="1726131" cy="432807"/>
          </a:xfrm>
        </p:spPr>
        <p:txBody>
          <a:bodyPr>
            <a:normAutofit/>
          </a:bodyPr>
          <a:lstStyle/>
          <a:p>
            <a:r>
              <a:rPr lang="en-GB" dirty="0"/>
              <a:t>John Steinbeck ‘Of Mice and Men’</a:t>
            </a:r>
          </a:p>
        </p:txBody>
      </p:sp>
      <p:sp>
        <p:nvSpPr>
          <p:cNvPr id="39" name="Text Placeholder 38">
            <a:extLst>
              <a:ext uri="{FF2B5EF4-FFF2-40B4-BE49-F238E27FC236}">
                <a16:creationId xmlns:a16="http://schemas.microsoft.com/office/drawing/2014/main" id="{28B2185E-F475-4384-81EF-2BA5F6CEA9B0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0" name="Text Placeholder 39">
            <a:extLst>
              <a:ext uri="{FF2B5EF4-FFF2-40B4-BE49-F238E27FC236}">
                <a16:creationId xmlns:a16="http://schemas.microsoft.com/office/drawing/2014/main" id="{9877CBD1-F1EA-4998-97D2-92E0D9AD0EA7}"/>
              </a:ext>
            </a:extLst>
          </p:cNvPr>
          <p:cNvSpPr>
            <a:spLocks noGrp="1"/>
          </p:cNvSpPr>
          <p:nvPr>
            <p:ph type="body" sz="quarter" idx="50"/>
          </p:nvPr>
        </p:nvSpPr>
        <p:spPr>
          <a:xfrm>
            <a:off x="6759852" y="4567759"/>
            <a:ext cx="1687623" cy="375756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Prejudice and Discrimination</a:t>
            </a:r>
          </a:p>
        </p:txBody>
      </p:sp>
      <p:sp>
        <p:nvSpPr>
          <p:cNvPr id="42" name="Text Placeholder 41">
            <a:extLst>
              <a:ext uri="{FF2B5EF4-FFF2-40B4-BE49-F238E27FC236}">
                <a16:creationId xmlns:a16="http://schemas.microsoft.com/office/drawing/2014/main" id="{F39EDFD9-56C9-4872-8C7D-788314A4472D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3" name="Text Placeholder 42">
            <a:extLst>
              <a:ext uri="{FF2B5EF4-FFF2-40B4-BE49-F238E27FC236}">
                <a16:creationId xmlns:a16="http://schemas.microsoft.com/office/drawing/2014/main" id="{19776B89-ED7E-4F93-80ED-EF4C45E39D00}"/>
              </a:ext>
            </a:extLst>
          </p:cNvPr>
          <p:cNvSpPr>
            <a:spLocks noGrp="1"/>
          </p:cNvSpPr>
          <p:nvPr>
            <p:ph type="body" sz="quarter" idx="54"/>
          </p:nvPr>
        </p:nvSpPr>
        <p:spPr>
          <a:xfrm>
            <a:off x="8127888" y="6234161"/>
            <a:ext cx="2165544" cy="275363"/>
          </a:xfrm>
        </p:spPr>
        <p:txBody>
          <a:bodyPr>
            <a:normAutofit fontScale="92500"/>
          </a:bodyPr>
          <a:lstStyle/>
          <a:p>
            <a:r>
              <a:rPr lang="en-GB" dirty="0"/>
              <a:t>Poetry of the Natural World</a:t>
            </a:r>
          </a:p>
        </p:txBody>
      </p:sp>
      <p:sp>
        <p:nvSpPr>
          <p:cNvPr id="45" name="Text Placeholder 44">
            <a:extLst>
              <a:ext uri="{FF2B5EF4-FFF2-40B4-BE49-F238E27FC236}">
                <a16:creationId xmlns:a16="http://schemas.microsoft.com/office/drawing/2014/main" id="{061ABCF8-669C-41D3-ABA2-E2D6FE07506B}"/>
              </a:ext>
            </a:extLst>
          </p:cNvPr>
          <p:cNvSpPr>
            <a:spLocks noGrp="1"/>
          </p:cNvSpPr>
          <p:nvPr>
            <p:ph type="body" sz="quarter" idx="58"/>
          </p:nvPr>
        </p:nvSpPr>
        <p:spPr>
          <a:xfrm>
            <a:off x="11091754" y="4940589"/>
            <a:ext cx="1044000" cy="1044000"/>
          </a:xfrm>
        </p:spPr>
        <p:txBody>
          <a:bodyPr/>
          <a:lstStyle/>
          <a:p>
            <a:r>
              <a:rPr lang="en-GB" dirty="0"/>
              <a:t>Year 10 </a:t>
            </a:r>
          </a:p>
        </p:txBody>
      </p:sp>
      <p:pic>
        <p:nvPicPr>
          <p:cNvPr id="49" name="Picture 9" descr="Picture 9">
            <a:extLst>
              <a:ext uri="{FF2B5EF4-FFF2-40B4-BE49-F238E27FC236}">
                <a16:creationId xmlns:a16="http://schemas.microsoft.com/office/drawing/2014/main" id="{95137FAE-2212-4B29-9130-B20BE4849F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985" y="54658"/>
            <a:ext cx="985363" cy="1029059"/>
          </a:xfrm>
          <a:prstGeom prst="rect">
            <a:avLst/>
          </a:prstGeom>
          <a:ln w="12700">
            <a:miter lim="400000"/>
          </a:ln>
        </p:spPr>
      </p:pic>
      <p:pic>
        <p:nvPicPr>
          <p:cNvPr id="2052" name="Picture 4" descr="Gothic Tales in Year 7 | The Beacon School">
            <a:extLst>
              <a:ext uri="{FF2B5EF4-FFF2-40B4-BE49-F238E27FC236}">
                <a16:creationId xmlns:a16="http://schemas.microsoft.com/office/drawing/2014/main" id="{A2584DC5-4809-4BC7-9963-98503C3015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5461" y="852050"/>
            <a:ext cx="1173508" cy="121588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F798DE13-26C2-4D5D-A25C-A8E2ED5AE67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03575" y="2738692"/>
            <a:ext cx="1912673" cy="124083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26" name="Picture 2" descr="Ghost Boys by Jewell Parker Rhodes">
            <a:extLst>
              <a:ext uri="{FF2B5EF4-FFF2-40B4-BE49-F238E27FC236}">
                <a16:creationId xmlns:a16="http://schemas.microsoft.com/office/drawing/2014/main" id="{A8FD120E-54BE-4957-80CC-88F286A6F02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218" r="31426"/>
          <a:stretch/>
        </p:blipFill>
        <p:spPr bwMode="auto">
          <a:xfrm>
            <a:off x="4414968" y="4943519"/>
            <a:ext cx="1044000" cy="109768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Of Mice and Men: Amazon.co.uk: John Steinbeck: 9780582461468: Books">
            <a:extLst>
              <a:ext uri="{FF2B5EF4-FFF2-40B4-BE49-F238E27FC236}">
                <a16:creationId xmlns:a16="http://schemas.microsoft.com/office/drawing/2014/main" id="{0256302A-02CE-40C1-8262-449637D15F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9138" y="4943519"/>
            <a:ext cx="1076029" cy="114819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E56EFF3-29A0-44E1-AEA1-592DF7E50F9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03307" y="4992803"/>
            <a:ext cx="1044001" cy="104400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Arrow: Right 3">
            <a:extLst>
              <a:ext uri="{FF2B5EF4-FFF2-40B4-BE49-F238E27FC236}">
                <a16:creationId xmlns:a16="http://schemas.microsoft.com/office/drawing/2014/main" id="{D13BA029-BC0E-4047-8920-B06A9E9A5757}"/>
              </a:ext>
            </a:extLst>
          </p:cNvPr>
          <p:cNvSpPr/>
          <p:nvPr/>
        </p:nvSpPr>
        <p:spPr>
          <a:xfrm>
            <a:off x="10036501" y="5238941"/>
            <a:ext cx="978408" cy="484632"/>
          </a:xfrm>
          <a:prstGeom prst="rightArrow">
            <a:avLst/>
          </a:prstGeom>
          <a:solidFill>
            <a:schemeClr val="bg1"/>
          </a:solidFill>
          <a:ln w="72390">
            <a:solidFill>
              <a:srgbClr val="454D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D0566F43-5DC1-4CEC-AAF8-8DB40D7C0060}"/>
              </a:ext>
            </a:extLst>
          </p:cNvPr>
          <p:cNvSpPr txBox="1"/>
          <p:nvPr/>
        </p:nvSpPr>
        <p:spPr>
          <a:xfrm>
            <a:off x="183915" y="3882663"/>
            <a:ext cx="2014152" cy="2769989"/>
          </a:xfrm>
          <a:prstGeom prst="rect">
            <a:avLst/>
          </a:prstGeom>
          <a:noFill/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</a:rPr>
              <a:t>Whilst studying these texts you will:</a:t>
            </a:r>
          </a:p>
          <a:p>
            <a:pPr marL="171446" indent="-171446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rgbClr val="7030A0"/>
                </a:solidFill>
              </a:rPr>
              <a:t>Think about how authors create meanings</a:t>
            </a:r>
          </a:p>
          <a:p>
            <a:pPr marL="171446" indent="-171446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rgbClr val="7030A0"/>
                </a:solidFill>
              </a:rPr>
              <a:t>Think about how texts relate to the world around you</a:t>
            </a:r>
          </a:p>
          <a:p>
            <a:pPr marL="171446" indent="-171446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rgbClr val="7030A0"/>
                </a:solidFill>
              </a:rPr>
              <a:t>Talk about the ideas and viewpoints in the texts you read</a:t>
            </a:r>
          </a:p>
          <a:p>
            <a:pPr marL="171446" indent="-171446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rgbClr val="7030A0"/>
                </a:solidFill>
              </a:rPr>
              <a:t>Write creatively </a:t>
            </a:r>
          </a:p>
          <a:p>
            <a:pPr marL="171446" indent="-171446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rgbClr val="7030A0"/>
                </a:solidFill>
              </a:rPr>
              <a:t>Write presenting your own perspective</a:t>
            </a:r>
          </a:p>
          <a:p>
            <a:endParaRPr lang="en-GB" dirty="0">
              <a:solidFill>
                <a:srgbClr val="7030A0"/>
              </a:solidFill>
            </a:endParaRPr>
          </a:p>
        </p:txBody>
      </p:sp>
      <p:pic>
        <p:nvPicPr>
          <p:cNvPr id="7" name="Picture 6" descr="Thunderstorm lightning with a dark cloudy sky">
            <a:extLst>
              <a:ext uri="{FF2B5EF4-FFF2-40B4-BE49-F238E27FC236}">
                <a16:creationId xmlns:a16="http://schemas.microsoft.com/office/drawing/2014/main" id="{0D33E289-8B7C-0792-FE0C-089F30916AB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326573" y="4874513"/>
            <a:ext cx="1283323" cy="121348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" name="Picture 9" descr="People and speech bubbles">
            <a:extLst>
              <a:ext uri="{FF2B5EF4-FFF2-40B4-BE49-F238E27FC236}">
                <a16:creationId xmlns:a16="http://schemas.microsoft.com/office/drawing/2014/main" id="{95A7B0B3-EB8C-6122-2970-55CE3398D1B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984443" y="2651635"/>
            <a:ext cx="1849627" cy="155370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6B49E0F-B65F-5063-D25D-9E00E868537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21827" y="1750365"/>
            <a:ext cx="1855760" cy="1140519"/>
          </a:xfrm>
          <a:prstGeom prst="ellipse">
            <a:avLst/>
          </a:prstGeom>
          <a:ln w="63500" cap="rnd">
            <a:solidFill>
              <a:srgbClr val="00B05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9" name="Text Placeholder 28">
            <a:extLst>
              <a:ext uri="{FF2B5EF4-FFF2-40B4-BE49-F238E27FC236}">
                <a16:creationId xmlns:a16="http://schemas.microsoft.com/office/drawing/2014/main" id="{98DBA1ED-AB9F-4877-599B-93E0BD160C1A}"/>
              </a:ext>
            </a:extLst>
          </p:cNvPr>
          <p:cNvSpPr txBox="1">
            <a:spLocks/>
          </p:cNvSpPr>
          <p:nvPr/>
        </p:nvSpPr>
        <p:spPr>
          <a:xfrm>
            <a:off x="87840" y="2996572"/>
            <a:ext cx="1726129" cy="204276"/>
          </a:xfrm>
          <a:prstGeom prst="rect">
            <a:avLst/>
          </a:prstGeom>
          <a:ln>
            <a:solidFill>
              <a:srgbClr val="00B050"/>
            </a:solidFill>
          </a:ln>
        </p:spPr>
        <p:txBody>
          <a:bodyPr vert="horz" lIns="0" tIns="0" rIns="0" bIns="0" rtlCol="0">
            <a:normAutofit lnSpcReduction="10000"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500" b="0" i="0" kern="1200">
                <a:solidFill>
                  <a:srgbClr val="6F0066"/>
                </a:solidFill>
                <a:latin typeface="+mj-lt"/>
                <a:ea typeface="+mn-ea"/>
                <a:cs typeface="+mn-cs"/>
              </a:defRPr>
            </a:lvl1pPr>
            <a:lvl2pPr marL="457189" indent="0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indent="0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indent="0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indent="0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537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26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14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03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rgbClr val="00B050"/>
                </a:solidFill>
              </a:rPr>
              <a:t>SPOKEN LANGUAGE</a:t>
            </a:r>
          </a:p>
        </p:txBody>
      </p:sp>
      <p:sp>
        <p:nvSpPr>
          <p:cNvPr id="12" name="AutoShape 4" descr="Image result for the woman in black susan hill">
            <a:extLst>
              <a:ext uri="{FF2B5EF4-FFF2-40B4-BE49-F238E27FC236}">
                <a16:creationId xmlns:a16="http://schemas.microsoft.com/office/drawing/2014/main" id="{A3327010-FE76-30BC-9BD5-FED3856CC0E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EBC534F2-844B-9735-A009-782149549765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350366" y="839270"/>
            <a:ext cx="1195307" cy="121348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86453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141"/>
    </mc:Choice>
    <mc:Fallback xmlns="">
      <p:transition spd="slow" advTm="61141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BA9DF2-2C93-DCE0-72F0-A39A398A61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GCSE ENGLISH LANGUAGE &amp; LITERATURE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D55986-7B9B-82B3-1F12-B6B92B475B2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 dirty="0"/>
              <a:t>2024-2026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F467F1A-55F2-FB2B-E21F-A5D30A53F0F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/>
          <a:p>
            <a:r>
              <a:rPr lang="en-GB" dirty="0"/>
              <a:t>2 YEAR PLAN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898B0E86-D7F8-0F05-DC86-9565046D6E8D}"/>
              </a:ext>
            </a:extLst>
          </p:cNvPr>
          <p:cNvSpPr>
            <a:spLocks noGrp="1"/>
          </p:cNvSpPr>
          <p:nvPr>
            <p:ph type="body" sz="quarter" idx="57"/>
          </p:nvPr>
        </p:nvSpPr>
        <p:spPr/>
        <p:txBody>
          <a:bodyPr>
            <a:normAutofit/>
          </a:bodyPr>
          <a:lstStyle/>
          <a:p>
            <a:r>
              <a:rPr lang="en-GB" dirty="0"/>
              <a:t>YEAR 10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7935D6A0-E1E4-706B-AA4C-C1741613D521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/>
              <a:t>‘’AN INSPECTOR CALLS’’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3F80715-45F6-B8E7-F657-668DAF8F429F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84DF112F-1623-CDCC-5F8A-1DEF19E8ADD1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5377179" y="2125493"/>
            <a:ext cx="1726129" cy="204276"/>
          </a:xfrm>
        </p:spPr>
        <p:txBody>
          <a:bodyPr>
            <a:normAutofit fontScale="85000" lnSpcReduction="10000"/>
          </a:bodyPr>
          <a:lstStyle/>
          <a:p>
            <a:r>
              <a:rPr lang="en-GB" dirty="0"/>
              <a:t>‘A CHRISTMAS CAROL’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0D366990-B750-85F1-EFDD-7479010E5DEA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48B028B7-6425-A708-897F-110BD0D8C325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‘MACBETH’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64FF5127-3912-CFDB-C7A7-0D69DEAA2DC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5330205F-8D0E-B92A-B7F9-8CC32427AEED}"/>
              </a:ext>
            </a:extLst>
          </p:cNvPr>
          <p:cNvSpPr>
            <a:spLocks noGrp="1"/>
          </p:cNvSpPr>
          <p:nvPr>
            <p:ph type="body" sz="quarter" idx="38"/>
          </p:nvPr>
        </p:nvSpPr>
        <p:spPr>
          <a:xfrm>
            <a:off x="8325551" y="1997779"/>
            <a:ext cx="1726129" cy="204276"/>
          </a:xfrm>
        </p:spPr>
        <p:txBody>
          <a:bodyPr>
            <a:normAutofit lnSpcReduction="10000"/>
          </a:bodyPr>
          <a:lstStyle/>
          <a:p>
            <a:r>
              <a:rPr lang="en-GB" dirty="0"/>
              <a:t>POWER &amp; CONFLICT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BA0767A2-5BE5-4E7E-7A27-4DBFCE37644F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r>
              <a:rPr lang="en-GB" dirty="0"/>
              <a:t>LANG</a:t>
            </a: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4B47F481-272A-9B84-664A-AB0595F18F8F}"/>
              </a:ext>
            </a:extLst>
          </p:cNvPr>
          <p:cNvSpPr>
            <a:spLocks noGrp="1"/>
          </p:cNvSpPr>
          <p:nvPr>
            <p:ph type="body" sz="quarter" idx="46"/>
          </p:nvPr>
        </p:nvSpPr>
        <p:spPr>
          <a:xfrm>
            <a:off x="8627171" y="4021718"/>
            <a:ext cx="1726129" cy="204276"/>
          </a:xfrm>
        </p:spPr>
        <p:txBody>
          <a:bodyPr>
            <a:normAutofit lnSpcReduction="10000"/>
          </a:bodyPr>
          <a:lstStyle/>
          <a:p>
            <a:r>
              <a:rPr lang="en-GB" dirty="0"/>
              <a:t>PAPER 1</a:t>
            </a:r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1C68B3F4-7494-395E-1ED6-6C0B6140B0D5}"/>
              </a:ext>
            </a:extLst>
          </p:cNvPr>
          <p:cNvSpPr>
            <a:spLocks noGrp="1"/>
          </p:cNvSpPr>
          <p:nvPr>
            <p:ph type="body" sz="quarter" idx="47"/>
          </p:nvPr>
        </p:nvSpPr>
        <p:spPr>
          <a:xfrm>
            <a:off x="8105170" y="4255845"/>
            <a:ext cx="3168077" cy="204276"/>
          </a:xfrm>
        </p:spPr>
        <p:txBody>
          <a:bodyPr>
            <a:normAutofit/>
          </a:bodyPr>
          <a:lstStyle/>
          <a:p>
            <a:r>
              <a:rPr lang="en-GB" dirty="0"/>
              <a:t>Explorations in Creative Reading and Writing</a:t>
            </a:r>
          </a:p>
        </p:txBody>
      </p:sp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D69FB1BB-9060-8BA2-880F-304D2BACE4AC}"/>
              </a:ext>
            </a:extLst>
          </p:cNvPr>
          <p:cNvSpPr>
            <a:spLocks noGrp="1"/>
          </p:cNvSpPr>
          <p:nvPr>
            <p:ph type="body" sz="quarter" idx="44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PAPER 2</a:t>
            </a:r>
          </a:p>
        </p:txBody>
      </p:sp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D5B37919-13B6-71AA-3D34-C9F87E5331DA}"/>
              </a:ext>
            </a:extLst>
          </p:cNvPr>
          <p:cNvSpPr>
            <a:spLocks noGrp="1"/>
          </p:cNvSpPr>
          <p:nvPr>
            <p:ph type="body" sz="quarter" idx="45"/>
          </p:nvPr>
        </p:nvSpPr>
        <p:spPr/>
        <p:txBody>
          <a:bodyPr>
            <a:normAutofit/>
          </a:bodyPr>
          <a:lstStyle/>
          <a:p>
            <a:r>
              <a:rPr lang="en-GB" dirty="0"/>
              <a:t>Viewpoints and Perspectives</a:t>
            </a:r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9C1F528E-AC0E-6F70-2E68-DACD270595E2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8968233" y="2790431"/>
            <a:ext cx="1044000" cy="1044000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9824A3D6-F49D-23EE-B79E-370935B802B5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>
            <a:normAutofit/>
          </a:bodyPr>
          <a:lstStyle/>
          <a:p>
            <a:r>
              <a:rPr lang="en-GB" dirty="0"/>
              <a:t>YEAR 11</a:t>
            </a:r>
          </a:p>
        </p:txBody>
      </p:sp>
      <p:sp>
        <p:nvSpPr>
          <p:cNvPr id="34" name="Text Placeholder 33">
            <a:extLst>
              <a:ext uri="{FF2B5EF4-FFF2-40B4-BE49-F238E27FC236}">
                <a16:creationId xmlns:a16="http://schemas.microsoft.com/office/drawing/2014/main" id="{06982F76-CD65-B68B-D216-4058F7ABA27B}"/>
              </a:ext>
            </a:extLst>
          </p:cNvPr>
          <p:cNvSpPr>
            <a:spLocks noGrp="1"/>
          </p:cNvSpPr>
          <p:nvPr>
            <p:ph type="body" sz="quarter" idx="48"/>
          </p:nvPr>
        </p:nvSpPr>
        <p:spPr>
          <a:xfrm>
            <a:off x="3463474" y="4487625"/>
            <a:ext cx="1726129" cy="204276"/>
          </a:xfrm>
        </p:spPr>
        <p:txBody>
          <a:bodyPr>
            <a:normAutofit lnSpcReduction="10000"/>
          </a:bodyPr>
          <a:lstStyle/>
          <a:p>
            <a:r>
              <a:rPr lang="en-GB" dirty="0"/>
              <a:t>Paper 2 Revision</a:t>
            </a:r>
          </a:p>
        </p:txBody>
      </p:sp>
      <p:sp>
        <p:nvSpPr>
          <p:cNvPr id="36" name="Text Placeholder 35">
            <a:extLst>
              <a:ext uri="{FF2B5EF4-FFF2-40B4-BE49-F238E27FC236}">
                <a16:creationId xmlns:a16="http://schemas.microsoft.com/office/drawing/2014/main" id="{2F7E51C8-77FC-6526-D5ED-88B50AFCCFA9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5574000" y="4941949"/>
            <a:ext cx="1044000" cy="1044000"/>
          </a:xfrm>
        </p:spPr>
        <p:txBody>
          <a:bodyPr>
            <a:normAutofit lnSpcReduction="10000"/>
          </a:bodyPr>
          <a:lstStyle/>
          <a:p>
            <a:r>
              <a:rPr lang="en-GB" dirty="0"/>
              <a:t>PPE1</a:t>
            </a:r>
          </a:p>
        </p:txBody>
      </p:sp>
      <p:sp>
        <p:nvSpPr>
          <p:cNvPr id="37" name="Text Placeholder 36">
            <a:extLst>
              <a:ext uri="{FF2B5EF4-FFF2-40B4-BE49-F238E27FC236}">
                <a16:creationId xmlns:a16="http://schemas.microsoft.com/office/drawing/2014/main" id="{C83CFEC0-64DB-F7A4-DA1B-9A85FF1B1FD3}"/>
              </a:ext>
            </a:extLst>
          </p:cNvPr>
          <p:cNvSpPr>
            <a:spLocks noGrp="1"/>
          </p:cNvSpPr>
          <p:nvPr>
            <p:ph type="body" sz="quarter" idx="52"/>
          </p:nvPr>
        </p:nvSpPr>
        <p:spPr>
          <a:xfrm>
            <a:off x="4869352" y="6159073"/>
            <a:ext cx="2061980" cy="387711"/>
          </a:xfrm>
        </p:spPr>
        <p:txBody>
          <a:bodyPr>
            <a:normAutofit lnSpcReduction="10000"/>
          </a:bodyPr>
          <a:lstStyle/>
          <a:p>
            <a:r>
              <a:rPr lang="en-GB" dirty="0"/>
              <a:t>Lang Paper 2 and Lit Paper 1</a:t>
            </a:r>
          </a:p>
        </p:txBody>
      </p:sp>
      <p:sp>
        <p:nvSpPr>
          <p:cNvPr id="39" name="Text Placeholder 38">
            <a:extLst>
              <a:ext uri="{FF2B5EF4-FFF2-40B4-BE49-F238E27FC236}">
                <a16:creationId xmlns:a16="http://schemas.microsoft.com/office/drawing/2014/main" id="{5DC91207-2256-AE6D-FC34-45B290C65BF9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7320800" y="4982144"/>
            <a:ext cx="1044000" cy="1044000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40" name="Text Placeholder 39">
            <a:extLst>
              <a:ext uri="{FF2B5EF4-FFF2-40B4-BE49-F238E27FC236}">
                <a16:creationId xmlns:a16="http://schemas.microsoft.com/office/drawing/2014/main" id="{B9935B19-C047-10AC-E867-A25595D3CCE9}"/>
              </a:ext>
            </a:extLst>
          </p:cNvPr>
          <p:cNvSpPr>
            <a:spLocks noGrp="1"/>
          </p:cNvSpPr>
          <p:nvPr>
            <p:ph type="body" sz="quarter" idx="50"/>
          </p:nvPr>
        </p:nvSpPr>
        <p:spPr>
          <a:xfrm>
            <a:off x="7069234" y="4540433"/>
            <a:ext cx="1726129" cy="204276"/>
          </a:xfrm>
        </p:spPr>
        <p:txBody>
          <a:bodyPr>
            <a:normAutofit lnSpcReduction="10000"/>
          </a:bodyPr>
          <a:lstStyle/>
          <a:p>
            <a:r>
              <a:rPr lang="en-GB" dirty="0"/>
              <a:t>Paper 1&amp;2 Revision</a:t>
            </a:r>
          </a:p>
        </p:txBody>
      </p:sp>
      <p:sp>
        <p:nvSpPr>
          <p:cNvPr id="42" name="Text Placeholder 41">
            <a:extLst>
              <a:ext uri="{FF2B5EF4-FFF2-40B4-BE49-F238E27FC236}">
                <a16:creationId xmlns:a16="http://schemas.microsoft.com/office/drawing/2014/main" id="{8586AFF0-E3C8-A961-5D06-C9F904FD9141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9007677" y="4950356"/>
            <a:ext cx="1044000" cy="1044000"/>
          </a:xfrm>
        </p:spPr>
        <p:txBody>
          <a:bodyPr>
            <a:normAutofit lnSpcReduction="10000"/>
          </a:bodyPr>
          <a:lstStyle/>
          <a:p>
            <a:r>
              <a:rPr lang="en-GB" dirty="0"/>
              <a:t>PPE 2</a:t>
            </a:r>
          </a:p>
        </p:txBody>
      </p:sp>
      <p:sp>
        <p:nvSpPr>
          <p:cNvPr id="43" name="Text Placeholder 42">
            <a:extLst>
              <a:ext uri="{FF2B5EF4-FFF2-40B4-BE49-F238E27FC236}">
                <a16:creationId xmlns:a16="http://schemas.microsoft.com/office/drawing/2014/main" id="{F942BA92-B9AC-01A9-AE31-2D9499BA8643}"/>
              </a:ext>
            </a:extLst>
          </p:cNvPr>
          <p:cNvSpPr>
            <a:spLocks noGrp="1"/>
          </p:cNvSpPr>
          <p:nvPr>
            <p:ph type="body" sz="quarter" idx="54"/>
          </p:nvPr>
        </p:nvSpPr>
        <p:spPr>
          <a:xfrm>
            <a:off x="8627172" y="6056934"/>
            <a:ext cx="1867468" cy="349661"/>
          </a:xfrm>
        </p:spPr>
        <p:txBody>
          <a:bodyPr>
            <a:normAutofit fontScale="92500"/>
          </a:bodyPr>
          <a:lstStyle/>
          <a:p>
            <a:r>
              <a:rPr lang="en-GB" dirty="0"/>
              <a:t>Lang P1 and Lit Paper 2</a:t>
            </a:r>
          </a:p>
        </p:txBody>
      </p:sp>
      <p:sp>
        <p:nvSpPr>
          <p:cNvPr id="45" name="Text Placeholder 44">
            <a:extLst>
              <a:ext uri="{FF2B5EF4-FFF2-40B4-BE49-F238E27FC236}">
                <a16:creationId xmlns:a16="http://schemas.microsoft.com/office/drawing/2014/main" id="{336A9E0E-0FF9-9D2F-CEBA-6644DF414AEB}"/>
              </a:ext>
            </a:extLst>
          </p:cNvPr>
          <p:cNvSpPr>
            <a:spLocks noGrp="1"/>
          </p:cNvSpPr>
          <p:nvPr>
            <p:ph type="body" sz="quarter" idx="58"/>
          </p:nvPr>
        </p:nvSpPr>
        <p:spPr>
          <a:xfrm>
            <a:off x="10293435" y="4973439"/>
            <a:ext cx="1209455" cy="1044000"/>
          </a:xfrm>
        </p:spPr>
        <p:txBody>
          <a:bodyPr>
            <a:normAutofit fontScale="92500"/>
          </a:bodyPr>
          <a:lstStyle/>
          <a:p>
            <a:r>
              <a:rPr lang="en-GB" dirty="0"/>
              <a:t>FINAL EXAMS</a:t>
            </a:r>
          </a:p>
        </p:txBody>
      </p:sp>
      <p:pic>
        <p:nvPicPr>
          <p:cNvPr id="49" name="Picture 48">
            <a:extLst>
              <a:ext uri="{FF2B5EF4-FFF2-40B4-BE49-F238E27FC236}">
                <a16:creationId xmlns:a16="http://schemas.microsoft.com/office/drawing/2014/main" id="{BCB767F7-6562-9E13-07B9-058919E835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85643" y="2846831"/>
            <a:ext cx="1115665" cy="1115665"/>
          </a:xfrm>
          <a:prstGeom prst="rect">
            <a:avLst/>
          </a:prstGeom>
        </p:spPr>
      </p:pic>
      <p:pic>
        <p:nvPicPr>
          <p:cNvPr id="50" name="Picture 9" descr="Picture 9">
            <a:extLst>
              <a:ext uri="{FF2B5EF4-FFF2-40B4-BE49-F238E27FC236}">
                <a16:creationId xmlns:a16="http://schemas.microsoft.com/office/drawing/2014/main" id="{FC527912-2199-78D4-CB4C-C6AC4F42E8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844" y="23914"/>
            <a:ext cx="985363" cy="1029059"/>
          </a:xfrm>
          <a:prstGeom prst="rect">
            <a:avLst/>
          </a:prstGeom>
          <a:ln w="12700">
            <a:miter lim="400000"/>
          </a:ln>
        </p:spPr>
      </p:pic>
      <p:pic>
        <p:nvPicPr>
          <p:cNvPr id="52" name="Picture 2" descr="An Inspector Calls and Other Plays ...">
            <a:extLst>
              <a:ext uri="{FF2B5EF4-FFF2-40B4-BE49-F238E27FC236}">
                <a16:creationId xmlns:a16="http://schemas.microsoft.com/office/drawing/2014/main" id="{465A30A4-8658-32E1-8006-567942DD017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538" b="24659"/>
          <a:stretch/>
        </p:blipFill>
        <p:spPr bwMode="auto">
          <a:xfrm>
            <a:off x="4136089" y="763120"/>
            <a:ext cx="1216568" cy="114021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A Christmas Carol - Buy in Bulk Online ...">
            <a:extLst>
              <a:ext uri="{FF2B5EF4-FFF2-40B4-BE49-F238E27FC236}">
                <a16:creationId xmlns:a16="http://schemas.microsoft.com/office/drawing/2014/main" id="{A1B8EA0A-B17C-7292-52D3-00AF8A8671C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694" b="9245"/>
          <a:stretch/>
        </p:blipFill>
        <p:spPr bwMode="auto">
          <a:xfrm>
            <a:off x="5597611" y="719923"/>
            <a:ext cx="1318759" cy="126184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Macbeth eBook by William Shakespeare ...">
            <a:extLst>
              <a:ext uri="{FF2B5EF4-FFF2-40B4-BE49-F238E27FC236}">
                <a16:creationId xmlns:a16="http://schemas.microsoft.com/office/drawing/2014/main" id="{CF129FB9-E4CF-8194-367B-BB13D012D53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80" b="6345"/>
          <a:stretch/>
        </p:blipFill>
        <p:spPr bwMode="auto">
          <a:xfrm>
            <a:off x="7042071" y="665322"/>
            <a:ext cx="1279703" cy="125844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Power and Conflict Poetry – Imogen Foxell">
            <a:extLst>
              <a:ext uri="{FF2B5EF4-FFF2-40B4-BE49-F238E27FC236}">
                <a16:creationId xmlns:a16="http://schemas.microsoft.com/office/drawing/2014/main" id="{5177D9E5-7E8D-3DCF-7E6B-CBBAF2DE25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9551" y="686179"/>
            <a:ext cx="1362195" cy="127787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Creative Writing Word Cloud, Made with ...">
            <a:extLst>
              <a:ext uri="{FF2B5EF4-FFF2-40B4-BE49-F238E27FC236}">
                <a16:creationId xmlns:a16="http://schemas.microsoft.com/office/drawing/2014/main" id="{58DD4862-31FB-5217-043E-3FF1EEDE5E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7306" y="2514939"/>
            <a:ext cx="2686771" cy="134762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Persuasive Word Cloud – Word cloud ...">
            <a:extLst>
              <a:ext uri="{FF2B5EF4-FFF2-40B4-BE49-F238E27FC236}">
                <a16:creationId xmlns:a16="http://schemas.microsoft.com/office/drawing/2014/main" id="{DA7A34E5-D0BA-027A-8201-65E8D3F3BC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7811" y="2643647"/>
            <a:ext cx="2798436" cy="134762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8" name="Picture 20" descr="Revision Word Cloud Concept Stock ...">
            <a:extLst>
              <a:ext uri="{FF2B5EF4-FFF2-40B4-BE49-F238E27FC236}">
                <a16:creationId xmlns:a16="http://schemas.microsoft.com/office/drawing/2014/main" id="{18864987-B1E7-9D8B-2EEC-40054AE2AC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0607" y="4772038"/>
            <a:ext cx="2061980" cy="149181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20" descr="Revision Word Cloud Concept Stock ...">
            <a:extLst>
              <a:ext uri="{FF2B5EF4-FFF2-40B4-BE49-F238E27FC236}">
                <a16:creationId xmlns:a16="http://schemas.microsoft.com/office/drawing/2014/main" id="{CDA9AB4B-F3FE-B268-ABB3-1025041FC7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5258" y="4829747"/>
            <a:ext cx="2061980" cy="149181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" name="Title 1">
            <a:extLst>
              <a:ext uri="{FF2B5EF4-FFF2-40B4-BE49-F238E27FC236}">
                <a16:creationId xmlns:a16="http://schemas.microsoft.com/office/drawing/2014/main" id="{A9B0154D-CEC5-D368-613B-7EAD96259A8E}"/>
              </a:ext>
            </a:extLst>
          </p:cNvPr>
          <p:cNvSpPr txBox="1">
            <a:spLocks/>
          </p:cNvSpPr>
          <p:nvPr/>
        </p:nvSpPr>
        <p:spPr>
          <a:xfrm>
            <a:off x="1158528" y="155706"/>
            <a:ext cx="3052087" cy="681884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dirty="0"/>
              <a:t>KEY STAGE 4</a:t>
            </a:r>
            <a:br>
              <a:rPr lang="en-US" sz="1800" dirty="0"/>
            </a:br>
            <a:r>
              <a:rPr lang="en-US" sz="1800" dirty="0"/>
              <a:t>ENGLISH CURRICULUM</a:t>
            </a:r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89010003-7A02-432B-D275-A1CB63578801}"/>
              </a:ext>
            </a:extLst>
          </p:cNvPr>
          <p:cNvSpPr/>
          <p:nvPr/>
        </p:nvSpPr>
        <p:spPr>
          <a:xfrm>
            <a:off x="3710936" y="2958709"/>
            <a:ext cx="914400" cy="914400"/>
          </a:xfrm>
          <a:prstGeom prst="ellipse">
            <a:avLst/>
          </a:prstGeom>
          <a:solidFill>
            <a:schemeClr val="bg1"/>
          </a:solidFill>
          <a:ln w="72390">
            <a:solidFill>
              <a:srgbClr val="454D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Text Placeholder 33">
            <a:extLst>
              <a:ext uri="{FF2B5EF4-FFF2-40B4-BE49-F238E27FC236}">
                <a16:creationId xmlns:a16="http://schemas.microsoft.com/office/drawing/2014/main" id="{426E6270-8A4F-3AE6-7FD2-E7EDFF55BEC6}"/>
              </a:ext>
            </a:extLst>
          </p:cNvPr>
          <p:cNvSpPr txBox="1">
            <a:spLocks/>
          </p:cNvSpPr>
          <p:nvPr/>
        </p:nvSpPr>
        <p:spPr>
          <a:xfrm>
            <a:off x="3202190" y="2635519"/>
            <a:ext cx="1726129" cy="204276"/>
          </a:xfrm>
          <a:prstGeom prst="rect">
            <a:avLst/>
          </a:prstGeom>
        </p:spPr>
        <p:txBody>
          <a:bodyPr vert="horz" lIns="0" tIns="0" rIns="0" bIns="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500" b="0" i="0" kern="1200">
                <a:solidFill>
                  <a:schemeClr val="tx2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SPOKEN LANGUAGE</a:t>
            </a:r>
          </a:p>
        </p:txBody>
      </p:sp>
      <p:pic>
        <p:nvPicPr>
          <p:cNvPr id="2070" name="Picture 22" descr="Spoken Word Stock Illustrations – 472 ...">
            <a:extLst>
              <a:ext uri="{FF2B5EF4-FFF2-40B4-BE49-F238E27FC236}">
                <a16:creationId xmlns:a16="http://schemas.microsoft.com/office/drawing/2014/main" id="{0C428978-8528-9E2E-5CA9-E10B2E5332B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45" t="9972" b="18572"/>
          <a:stretch/>
        </p:blipFill>
        <p:spPr bwMode="auto">
          <a:xfrm>
            <a:off x="3101436" y="2854204"/>
            <a:ext cx="1799912" cy="134762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7403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436"/>
    </mc:Choice>
    <mc:Fallback xmlns="">
      <p:transition spd="slow" advTm="61436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326CD7-A688-1D63-F4B7-B47756C97C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335" y="1955480"/>
            <a:ext cx="3641295" cy="1475599"/>
          </a:xfrm>
        </p:spPr>
        <p:txBody>
          <a:bodyPr>
            <a:normAutofit fontScale="90000"/>
          </a:bodyPr>
          <a:lstStyle/>
          <a:p>
            <a:r>
              <a:rPr lang="en-GB" dirty="0"/>
              <a:t>AQA A LEVEL ENGLISH LANGUAGE &amp; LITERATURE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4515D3B-FEDD-34A2-F3C6-C309A72C47B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GB" dirty="0"/>
              <a:t>2024 - 2026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59CC12-AA85-0ACD-0103-9FFF13EF88A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/>
          <a:p>
            <a:r>
              <a:rPr lang="en-GB" dirty="0"/>
              <a:t>2 YEAR PLAN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870CE931-9F72-73D3-8662-3E1165F208E9}"/>
              </a:ext>
            </a:extLst>
          </p:cNvPr>
          <p:cNvSpPr>
            <a:spLocks noGrp="1"/>
          </p:cNvSpPr>
          <p:nvPr>
            <p:ph type="body" sz="quarter" idx="57"/>
          </p:nvPr>
        </p:nvSpPr>
        <p:spPr/>
        <p:txBody>
          <a:bodyPr>
            <a:normAutofit/>
          </a:bodyPr>
          <a:lstStyle/>
          <a:p>
            <a:r>
              <a:rPr lang="en-GB" dirty="0"/>
              <a:t>SEPT 2024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3EA80A4-37FD-33AD-4C95-47F911E5CB11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4217451" y="235885"/>
            <a:ext cx="1974687" cy="406189"/>
          </a:xfrm>
        </p:spPr>
        <p:txBody>
          <a:bodyPr>
            <a:normAutofit/>
          </a:bodyPr>
          <a:lstStyle/>
          <a:p>
            <a:r>
              <a:rPr lang="en-GB" dirty="0"/>
              <a:t>PARIS ANTHOLOGY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5CAECF3E-F783-32E3-CEEC-C99BF565A0A8}"/>
              </a:ext>
            </a:extLst>
          </p:cNvPr>
          <p:cNvSpPr>
            <a:spLocks noGrp="1"/>
          </p:cNvSpPr>
          <p:nvPr>
            <p:ph type="body" sz="quarter" idx="38"/>
          </p:nvPr>
        </p:nvSpPr>
        <p:spPr>
          <a:xfrm>
            <a:off x="8168974" y="2350491"/>
            <a:ext cx="1726129" cy="204276"/>
          </a:xfrm>
        </p:spPr>
        <p:txBody>
          <a:bodyPr>
            <a:normAutofit lnSpcReduction="10000"/>
          </a:bodyPr>
          <a:lstStyle/>
          <a:p>
            <a:r>
              <a:rPr lang="en-GB" dirty="0"/>
              <a:t>SEAMUS HEANEY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DD36903A-6349-426D-0AD7-AE76D48DA9BB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>
            <a:normAutofit/>
          </a:bodyPr>
          <a:lstStyle/>
          <a:p>
            <a:r>
              <a:rPr lang="en-GB" dirty="0"/>
              <a:t>JUNE 2025</a:t>
            </a:r>
          </a:p>
        </p:txBody>
      </p:sp>
      <p:sp>
        <p:nvSpPr>
          <p:cNvPr id="23" name="Text Placeholder 22">
            <a:extLst>
              <a:ext uri="{FF2B5EF4-FFF2-40B4-BE49-F238E27FC236}">
                <a16:creationId xmlns:a16="http://schemas.microsoft.com/office/drawing/2014/main" id="{518EF19B-0D72-0355-B9FE-DA03ACB782C1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8856455" y="2876955"/>
            <a:ext cx="1044000" cy="1044000"/>
          </a:xfrm>
        </p:spPr>
        <p:txBody>
          <a:bodyPr/>
          <a:lstStyle/>
          <a:p>
            <a:r>
              <a:rPr lang="en-GB" dirty="0"/>
              <a:t>NEA</a:t>
            </a:r>
          </a:p>
        </p:txBody>
      </p:sp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5446FDEC-5B48-BB60-B550-08F29AB619D2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>
            <a:normAutofit/>
          </a:bodyPr>
          <a:lstStyle/>
          <a:p>
            <a:r>
              <a:rPr lang="en-GB" dirty="0"/>
              <a:t>SEPT 2025</a:t>
            </a:r>
          </a:p>
        </p:txBody>
      </p:sp>
      <p:sp>
        <p:nvSpPr>
          <p:cNvPr id="34" name="Text Placeholder 33">
            <a:extLst>
              <a:ext uri="{FF2B5EF4-FFF2-40B4-BE49-F238E27FC236}">
                <a16:creationId xmlns:a16="http://schemas.microsoft.com/office/drawing/2014/main" id="{CEC67FC2-064C-3F56-4DF9-13E0BDA19AFF}"/>
              </a:ext>
            </a:extLst>
          </p:cNvPr>
          <p:cNvSpPr>
            <a:spLocks noGrp="1"/>
          </p:cNvSpPr>
          <p:nvPr>
            <p:ph type="body" sz="quarter" idx="48"/>
          </p:nvPr>
        </p:nvSpPr>
        <p:spPr>
          <a:xfrm>
            <a:off x="3289688" y="3937071"/>
            <a:ext cx="1974687" cy="466265"/>
          </a:xfrm>
        </p:spPr>
        <p:txBody>
          <a:bodyPr>
            <a:normAutofit/>
          </a:bodyPr>
          <a:lstStyle/>
          <a:p>
            <a:r>
              <a:rPr lang="en-GB" dirty="0"/>
              <a:t>‘A STREETCAR NAMED DESIRE’</a:t>
            </a:r>
          </a:p>
        </p:txBody>
      </p:sp>
      <p:sp>
        <p:nvSpPr>
          <p:cNvPr id="39" name="Text Placeholder 38">
            <a:extLst>
              <a:ext uri="{FF2B5EF4-FFF2-40B4-BE49-F238E27FC236}">
                <a16:creationId xmlns:a16="http://schemas.microsoft.com/office/drawing/2014/main" id="{43FC70BD-30F4-24B3-8C90-42276ADF78AE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7004555" y="5017595"/>
            <a:ext cx="1044000" cy="1044000"/>
          </a:xfrm>
        </p:spPr>
        <p:txBody>
          <a:bodyPr/>
          <a:lstStyle/>
          <a:p>
            <a:r>
              <a:rPr lang="en-GB" dirty="0"/>
              <a:t>NEA</a:t>
            </a:r>
          </a:p>
        </p:txBody>
      </p:sp>
      <p:sp>
        <p:nvSpPr>
          <p:cNvPr id="40" name="Text Placeholder 39">
            <a:extLst>
              <a:ext uri="{FF2B5EF4-FFF2-40B4-BE49-F238E27FC236}">
                <a16:creationId xmlns:a16="http://schemas.microsoft.com/office/drawing/2014/main" id="{32FC2426-1DC1-9658-E7E5-D99CD9DB7DB9}"/>
              </a:ext>
            </a:extLst>
          </p:cNvPr>
          <p:cNvSpPr>
            <a:spLocks noGrp="1"/>
          </p:cNvSpPr>
          <p:nvPr>
            <p:ph type="body" sz="quarter" idx="50"/>
          </p:nvPr>
        </p:nvSpPr>
        <p:spPr>
          <a:xfrm>
            <a:off x="5321966" y="3960861"/>
            <a:ext cx="1974685" cy="311251"/>
          </a:xfrm>
        </p:spPr>
        <p:txBody>
          <a:bodyPr>
            <a:normAutofit/>
          </a:bodyPr>
          <a:lstStyle/>
          <a:p>
            <a:r>
              <a:rPr lang="en-GB" dirty="0"/>
              <a:t>‘THE GREAT GATSBY’</a:t>
            </a:r>
          </a:p>
        </p:txBody>
      </p:sp>
      <p:sp>
        <p:nvSpPr>
          <p:cNvPr id="42" name="Text Placeholder 41">
            <a:extLst>
              <a:ext uri="{FF2B5EF4-FFF2-40B4-BE49-F238E27FC236}">
                <a16:creationId xmlns:a16="http://schemas.microsoft.com/office/drawing/2014/main" id="{CE277F16-12C4-3509-5F9C-D3F875E0611A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3" name="Text Placeholder 42">
            <a:extLst>
              <a:ext uri="{FF2B5EF4-FFF2-40B4-BE49-F238E27FC236}">
                <a16:creationId xmlns:a16="http://schemas.microsoft.com/office/drawing/2014/main" id="{68CA2415-9FE1-75B1-6822-B96F31806DEB}"/>
              </a:ext>
            </a:extLst>
          </p:cNvPr>
          <p:cNvSpPr>
            <a:spLocks noGrp="1"/>
          </p:cNvSpPr>
          <p:nvPr>
            <p:ph type="body" sz="quarter" idx="54"/>
          </p:nvPr>
        </p:nvSpPr>
        <p:spPr>
          <a:xfrm>
            <a:off x="8312564" y="6297471"/>
            <a:ext cx="1726129" cy="204276"/>
          </a:xfrm>
        </p:spPr>
        <p:txBody>
          <a:bodyPr>
            <a:normAutofit lnSpcReduction="10000"/>
          </a:bodyPr>
          <a:lstStyle/>
          <a:p>
            <a:r>
              <a:rPr lang="en-GB" dirty="0"/>
              <a:t>REVISION</a:t>
            </a:r>
          </a:p>
        </p:txBody>
      </p:sp>
      <p:sp>
        <p:nvSpPr>
          <p:cNvPr id="45" name="Text Placeholder 44">
            <a:extLst>
              <a:ext uri="{FF2B5EF4-FFF2-40B4-BE49-F238E27FC236}">
                <a16:creationId xmlns:a16="http://schemas.microsoft.com/office/drawing/2014/main" id="{C6E65F41-99DB-E5B7-6766-D28A510FEF36}"/>
              </a:ext>
            </a:extLst>
          </p:cNvPr>
          <p:cNvSpPr>
            <a:spLocks noGrp="1"/>
          </p:cNvSpPr>
          <p:nvPr>
            <p:ph type="body" sz="quarter" idx="58"/>
          </p:nvPr>
        </p:nvSpPr>
        <p:spPr/>
        <p:txBody>
          <a:bodyPr>
            <a:normAutofit/>
          </a:bodyPr>
          <a:lstStyle/>
          <a:p>
            <a:r>
              <a:rPr lang="en-GB" dirty="0"/>
              <a:t>JUNE2026</a:t>
            </a:r>
          </a:p>
        </p:txBody>
      </p:sp>
      <p:pic>
        <p:nvPicPr>
          <p:cNvPr id="57" name="Picture 9" descr="Picture 9">
            <a:extLst>
              <a:ext uri="{FF2B5EF4-FFF2-40B4-BE49-F238E27FC236}">
                <a16:creationId xmlns:a16="http://schemas.microsoft.com/office/drawing/2014/main" id="{8F0F81EA-792A-57C6-7100-42506A1150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972" y="50573"/>
            <a:ext cx="985363" cy="1029059"/>
          </a:xfrm>
          <a:prstGeom prst="rect">
            <a:avLst/>
          </a:prstGeom>
          <a:ln w="12700">
            <a:miter lim="400000"/>
          </a:ln>
        </p:spPr>
      </p:pic>
      <p:sp>
        <p:nvSpPr>
          <p:cNvPr id="58" name="Title 1">
            <a:extLst>
              <a:ext uri="{FF2B5EF4-FFF2-40B4-BE49-F238E27FC236}">
                <a16:creationId xmlns:a16="http://schemas.microsoft.com/office/drawing/2014/main" id="{F0E0E5B6-897C-C852-3E04-B3F1406F3337}"/>
              </a:ext>
            </a:extLst>
          </p:cNvPr>
          <p:cNvSpPr txBox="1">
            <a:spLocks/>
          </p:cNvSpPr>
          <p:nvPr/>
        </p:nvSpPr>
        <p:spPr>
          <a:xfrm>
            <a:off x="1158528" y="155706"/>
            <a:ext cx="2437091" cy="681884"/>
          </a:xfrm>
          <a:prstGeom prst="rect">
            <a:avLst/>
          </a:prstGeom>
        </p:spPr>
        <p:txBody>
          <a:bodyPr vert="horz" lIns="0" tIns="0" rIns="0" bIns="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dirty="0"/>
              <a:t>KEY STAGE 5: A LEVEL</a:t>
            </a:r>
            <a:br>
              <a:rPr lang="en-US" sz="1800" dirty="0"/>
            </a:br>
            <a:r>
              <a:rPr lang="en-US" sz="1800" dirty="0"/>
              <a:t>ENGLISH LANGUAGE &amp; LITERATURE</a:t>
            </a:r>
          </a:p>
        </p:txBody>
      </p:sp>
      <p:pic>
        <p:nvPicPr>
          <p:cNvPr id="1026" name="Picture 2" descr="Eiffel Tower - Wikipedia">
            <a:extLst>
              <a:ext uri="{FF2B5EF4-FFF2-40B4-BE49-F238E27FC236}">
                <a16:creationId xmlns:a16="http://schemas.microsoft.com/office/drawing/2014/main" id="{08A990B1-1B63-BC1F-988A-3DC528FC8A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02" b="19160"/>
          <a:stretch/>
        </p:blipFill>
        <p:spPr bwMode="auto">
          <a:xfrm>
            <a:off x="4319360" y="591227"/>
            <a:ext cx="1657351" cy="202580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Lovely Bones: A Novel / Alice Sebold ...">
            <a:extLst>
              <a:ext uri="{FF2B5EF4-FFF2-40B4-BE49-F238E27FC236}">
                <a16:creationId xmlns:a16="http://schemas.microsoft.com/office/drawing/2014/main" id="{2312D24B-2B65-E8D4-608C-BE6D3A23D3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9047" y="577440"/>
            <a:ext cx="1391483" cy="205337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 Placeholder 7">
            <a:extLst>
              <a:ext uri="{FF2B5EF4-FFF2-40B4-BE49-F238E27FC236}">
                <a16:creationId xmlns:a16="http://schemas.microsoft.com/office/drawing/2014/main" id="{6C1EC714-38F2-0432-DAA0-CE578389F708}"/>
              </a:ext>
            </a:extLst>
          </p:cNvPr>
          <p:cNvSpPr txBox="1">
            <a:spLocks/>
          </p:cNvSpPr>
          <p:nvPr/>
        </p:nvSpPr>
        <p:spPr>
          <a:xfrm>
            <a:off x="6300607" y="216474"/>
            <a:ext cx="1974687" cy="406189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500" b="0" i="0" kern="1200">
                <a:solidFill>
                  <a:srgbClr val="BAC82F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‘THE LOVELY BONES’</a:t>
            </a:r>
          </a:p>
        </p:txBody>
      </p:sp>
      <p:pic>
        <p:nvPicPr>
          <p:cNvPr id="1030" name="Picture 6" descr="A Portrait By Irish Artist Tom Byrne ...">
            <a:extLst>
              <a:ext uri="{FF2B5EF4-FFF2-40B4-BE49-F238E27FC236}">
                <a16:creationId xmlns:a16="http://schemas.microsoft.com/office/drawing/2014/main" id="{AA5629AA-DD6F-214A-A899-44FD5806D3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487" y="458395"/>
            <a:ext cx="1456068" cy="174728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A Streetcar Named Desire">
            <a:extLst>
              <a:ext uri="{FF2B5EF4-FFF2-40B4-BE49-F238E27FC236}">
                <a16:creationId xmlns:a16="http://schemas.microsoft.com/office/drawing/2014/main" id="{C981E1AB-DBCC-0078-CA81-7EA595596C7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02" b="11034"/>
          <a:stretch/>
        </p:blipFill>
        <p:spPr bwMode="auto">
          <a:xfrm>
            <a:off x="3308798" y="4435483"/>
            <a:ext cx="1724025" cy="225511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0" descr="The Great Gatsby - Wikipedia">
            <a:extLst>
              <a:ext uri="{FF2B5EF4-FFF2-40B4-BE49-F238E27FC236}">
                <a16:creationId xmlns:a16="http://schemas.microsoft.com/office/drawing/2014/main" id="{C4422473-39B0-958E-1ACF-53B2BEDA7A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5872" y="4368930"/>
            <a:ext cx="1657351" cy="234133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0" descr="Revision Word Cloud Concept Stock ...">
            <a:extLst>
              <a:ext uri="{FF2B5EF4-FFF2-40B4-BE49-F238E27FC236}">
                <a16:creationId xmlns:a16="http://schemas.microsoft.com/office/drawing/2014/main" id="{A9CD1357-42C3-A40A-F8DF-3964DE9684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1355" y="4629527"/>
            <a:ext cx="2061980" cy="149181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8893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367"/>
    </mc:Choice>
    <mc:Fallback xmlns="">
      <p:transition spd="slow" advTm="46367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326CD7-A688-1D63-F4B7-B47756C97C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6" y="1846356"/>
            <a:ext cx="3052087" cy="1475599"/>
          </a:xfrm>
        </p:spPr>
        <p:txBody>
          <a:bodyPr>
            <a:normAutofit fontScale="90000"/>
          </a:bodyPr>
          <a:lstStyle/>
          <a:p>
            <a:r>
              <a:rPr lang="en-GB" dirty="0"/>
              <a:t>AQA A LEVEL ENGLISH LITERATURE</a:t>
            </a:r>
            <a:br>
              <a:rPr lang="en-GB" dirty="0"/>
            </a:br>
            <a:r>
              <a:rPr lang="en-GB" dirty="0"/>
              <a:t>SPEC B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4515D3B-FEDD-34A2-F3C6-C309A72C47B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83834" y="4943218"/>
            <a:ext cx="1726129" cy="291597"/>
          </a:xfrm>
        </p:spPr>
        <p:txBody>
          <a:bodyPr/>
          <a:lstStyle/>
          <a:p>
            <a:r>
              <a:rPr lang="en-GB" dirty="0"/>
              <a:t>2024 - 2026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59CC12-AA85-0ACD-0103-9FFF13EF88A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9638" y="5330538"/>
            <a:ext cx="1726129" cy="378571"/>
          </a:xfrm>
        </p:spPr>
        <p:txBody>
          <a:bodyPr/>
          <a:lstStyle/>
          <a:p>
            <a:r>
              <a:rPr lang="en-GB" dirty="0"/>
              <a:t>2 YEAR PLAN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870CE931-9F72-73D3-8662-3E1165F208E9}"/>
              </a:ext>
            </a:extLst>
          </p:cNvPr>
          <p:cNvSpPr>
            <a:spLocks noGrp="1"/>
          </p:cNvSpPr>
          <p:nvPr>
            <p:ph type="body" sz="quarter" idx="57"/>
          </p:nvPr>
        </p:nvSpPr>
        <p:spPr>
          <a:xfrm>
            <a:off x="2292629" y="863644"/>
            <a:ext cx="1316503" cy="1044000"/>
          </a:xfrm>
        </p:spPr>
        <p:txBody>
          <a:bodyPr/>
          <a:lstStyle/>
          <a:p>
            <a:r>
              <a:rPr lang="en-GB" dirty="0"/>
              <a:t>PAPER 1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3EA80A4-37FD-33AD-4C95-47F911E5CB11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3829881" y="234396"/>
            <a:ext cx="1974687" cy="406189"/>
          </a:xfrm>
        </p:spPr>
        <p:txBody>
          <a:bodyPr>
            <a:normAutofit lnSpcReduction="10000"/>
          </a:bodyPr>
          <a:lstStyle/>
          <a:p>
            <a:r>
              <a:rPr lang="en-GB" dirty="0"/>
              <a:t>ASPECTS OF TRAGEDY ‘OTHELLO’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FD09919B-D242-1AF5-35FB-4BCF7F37EB23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8751098" y="2534623"/>
            <a:ext cx="1726129" cy="204276"/>
          </a:xfrm>
        </p:spPr>
        <p:txBody>
          <a:bodyPr>
            <a:normAutofit fontScale="92500"/>
          </a:bodyPr>
          <a:lstStyle/>
          <a:p>
            <a:r>
              <a:rPr lang="en-GB" dirty="0"/>
              <a:t>CRITICAL ANTHOLOGY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ABDA5E7B-6F0B-05D4-5924-C9D2D1887800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>
          <a:xfrm>
            <a:off x="6286530" y="297235"/>
            <a:ext cx="1726131" cy="305641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‘DEATH OF A SALESMAN’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5CAECF3E-F783-32E3-CEEC-C99BF565A0A8}"/>
              </a:ext>
            </a:extLst>
          </p:cNvPr>
          <p:cNvSpPr>
            <a:spLocks noGrp="1"/>
          </p:cNvSpPr>
          <p:nvPr>
            <p:ph type="body" sz="quarter" idx="38"/>
          </p:nvPr>
        </p:nvSpPr>
        <p:spPr>
          <a:xfrm>
            <a:off x="8394131" y="299254"/>
            <a:ext cx="1726129" cy="204276"/>
          </a:xfrm>
        </p:spPr>
        <p:txBody>
          <a:bodyPr>
            <a:normAutofit lnSpcReduction="10000"/>
          </a:bodyPr>
          <a:lstStyle/>
          <a:p>
            <a:r>
              <a:rPr lang="en-GB" dirty="0"/>
              <a:t>JOHN KEATS</a:t>
            </a:r>
          </a:p>
        </p:txBody>
      </p:sp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D25EE7CC-742E-BF3A-5CFE-B987CD94ABC2}"/>
              </a:ext>
            </a:extLst>
          </p:cNvPr>
          <p:cNvSpPr>
            <a:spLocks noGrp="1"/>
          </p:cNvSpPr>
          <p:nvPr>
            <p:ph type="body" sz="quarter" idx="44"/>
          </p:nvPr>
        </p:nvSpPr>
        <p:spPr>
          <a:xfrm>
            <a:off x="3670281" y="3729096"/>
            <a:ext cx="2402829" cy="387391"/>
          </a:xfrm>
        </p:spPr>
        <p:txBody>
          <a:bodyPr>
            <a:normAutofit lnSpcReduction="10000"/>
          </a:bodyPr>
          <a:lstStyle/>
          <a:p>
            <a:r>
              <a:rPr lang="en-GB" dirty="0"/>
              <a:t>ELEMENTS OF CRIME WRITING</a:t>
            </a:r>
          </a:p>
        </p:txBody>
      </p:sp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5446FDEC-5B48-BB60-B550-08F29AB619D2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1908315" y="3979528"/>
            <a:ext cx="1323779" cy="1044000"/>
          </a:xfrm>
        </p:spPr>
        <p:txBody>
          <a:bodyPr/>
          <a:lstStyle/>
          <a:p>
            <a:r>
              <a:rPr lang="en-GB" dirty="0"/>
              <a:t>PAPER 2</a:t>
            </a:r>
          </a:p>
        </p:txBody>
      </p:sp>
      <p:sp>
        <p:nvSpPr>
          <p:cNvPr id="33" name="Text Placeholder 32">
            <a:extLst>
              <a:ext uri="{FF2B5EF4-FFF2-40B4-BE49-F238E27FC236}">
                <a16:creationId xmlns:a16="http://schemas.microsoft.com/office/drawing/2014/main" id="{05CD67BD-4198-10F6-6FE4-A998B7C0D00F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4" name="Text Placeholder 33">
            <a:extLst>
              <a:ext uri="{FF2B5EF4-FFF2-40B4-BE49-F238E27FC236}">
                <a16:creationId xmlns:a16="http://schemas.microsoft.com/office/drawing/2014/main" id="{CEC67FC2-064C-3F56-4DF9-13E0BDA19AFF}"/>
              </a:ext>
            </a:extLst>
          </p:cNvPr>
          <p:cNvSpPr>
            <a:spLocks noGrp="1"/>
          </p:cNvSpPr>
          <p:nvPr>
            <p:ph type="body" sz="quarter" idx="48"/>
          </p:nvPr>
        </p:nvSpPr>
        <p:spPr>
          <a:xfrm>
            <a:off x="3824672" y="4538906"/>
            <a:ext cx="1974687" cy="285586"/>
          </a:xfrm>
        </p:spPr>
        <p:txBody>
          <a:bodyPr>
            <a:normAutofit/>
          </a:bodyPr>
          <a:lstStyle/>
          <a:p>
            <a:r>
              <a:rPr lang="en-GB" dirty="0"/>
              <a:t>‘ATONEMENT’</a:t>
            </a:r>
          </a:p>
        </p:txBody>
      </p:sp>
      <p:sp>
        <p:nvSpPr>
          <p:cNvPr id="36" name="Text Placeholder 35">
            <a:extLst>
              <a:ext uri="{FF2B5EF4-FFF2-40B4-BE49-F238E27FC236}">
                <a16:creationId xmlns:a16="http://schemas.microsoft.com/office/drawing/2014/main" id="{D8D60CDC-6B86-2468-C67B-FDEBCA050EA7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7" name="Text Placeholder 36">
            <a:extLst>
              <a:ext uri="{FF2B5EF4-FFF2-40B4-BE49-F238E27FC236}">
                <a16:creationId xmlns:a16="http://schemas.microsoft.com/office/drawing/2014/main" id="{C93813F5-DC09-8975-C6E8-ABAD8DDE311F}"/>
              </a:ext>
            </a:extLst>
          </p:cNvPr>
          <p:cNvSpPr>
            <a:spLocks noGrp="1"/>
          </p:cNvSpPr>
          <p:nvPr>
            <p:ph type="body" sz="quarter" idx="52"/>
          </p:nvPr>
        </p:nvSpPr>
        <p:spPr>
          <a:xfrm>
            <a:off x="5174910" y="6121335"/>
            <a:ext cx="1974685" cy="466264"/>
          </a:xfrm>
        </p:spPr>
        <p:txBody>
          <a:bodyPr>
            <a:normAutofit/>
          </a:bodyPr>
          <a:lstStyle/>
          <a:p>
            <a:r>
              <a:rPr lang="en-GB" dirty="0"/>
              <a:t>‘THE RIME OF THE ANCIENT MARINER’</a:t>
            </a:r>
          </a:p>
        </p:txBody>
      </p:sp>
      <p:sp>
        <p:nvSpPr>
          <p:cNvPr id="39" name="Text Placeholder 38">
            <a:extLst>
              <a:ext uri="{FF2B5EF4-FFF2-40B4-BE49-F238E27FC236}">
                <a16:creationId xmlns:a16="http://schemas.microsoft.com/office/drawing/2014/main" id="{43FC70BD-30F4-24B3-8C90-42276ADF78AE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0" name="Text Placeholder 39">
            <a:extLst>
              <a:ext uri="{FF2B5EF4-FFF2-40B4-BE49-F238E27FC236}">
                <a16:creationId xmlns:a16="http://schemas.microsoft.com/office/drawing/2014/main" id="{32FC2426-1DC1-9658-E7E5-D99CD9DB7DB9}"/>
              </a:ext>
            </a:extLst>
          </p:cNvPr>
          <p:cNvSpPr>
            <a:spLocks noGrp="1"/>
          </p:cNvSpPr>
          <p:nvPr>
            <p:ph type="body" sz="quarter" idx="50"/>
          </p:nvPr>
        </p:nvSpPr>
        <p:spPr>
          <a:xfrm>
            <a:off x="6511296" y="4460787"/>
            <a:ext cx="1974685" cy="311251"/>
          </a:xfrm>
        </p:spPr>
        <p:txBody>
          <a:bodyPr>
            <a:normAutofit/>
          </a:bodyPr>
          <a:lstStyle/>
          <a:p>
            <a:r>
              <a:rPr lang="en-GB" dirty="0"/>
              <a:t>‘HAMLET’</a:t>
            </a:r>
          </a:p>
        </p:txBody>
      </p:sp>
      <p:sp>
        <p:nvSpPr>
          <p:cNvPr id="42" name="Text Placeholder 41">
            <a:extLst>
              <a:ext uri="{FF2B5EF4-FFF2-40B4-BE49-F238E27FC236}">
                <a16:creationId xmlns:a16="http://schemas.microsoft.com/office/drawing/2014/main" id="{CE277F16-12C4-3509-5F9C-D3F875E0611A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3" name="Text Placeholder 42">
            <a:extLst>
              <a:ext uri="{FF2B5EF4-FFF2-40B4-BE49-F238E27FC236}">
                <a16:creationId xmlns:a16="http://schemas.microsoft.com/office/drawing/2014/main" id="{68CA2415-9FE1-75B1-6822-B96F31806DEB}"/>
              </a:ext>
            </a:extLst>
          </p:cNvPr>
          <p:cNvSpPr>
            <a:spLocks noGrp="1"/>
          </p:cNvSpPr>
          <p:nvPr>
            <p:ph type="body" sz="quarter" idx="54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UNSEEN PROSE</a:t>
            </a:r>
          </a:p>
        </p:txBody>
      </p:sp>
      <p:sp>
        <p:nvSpPr>
          <p:cNvPr id="45" name="Text Placeholder 44">
            <a:extLst>
              <a:ext uri="{FF2B5EF4-FFF2-40B4-BE49-F238E27FC236}">
                <a16:creationId xmlns:a16="http://schemas.microsoft.com/office/drawing/2014/main" id="{C6E65F41-99DB-E5B7-6766-D28A510FEF36}"/>
              </a:ext>
            </a:extLst>
          </p:cNvPr>
          <p:cNvSpPr>
            <a:spLocks noGrp="1"/>
          </p:cNvSpPr>
          <p:nvPr>
            <p:ph type="body" sz="quarter" idx="58"/>
          </p:nvPr>
        </p:nvSpPr>
        <p:spPr/>
        <p:txBody>
          <a:bodyPr>
            <a:normAutofit/>
          </a:bodyPr>
          <a:lstStyle/>
          <a:p>
            <a:r>
              <a:rPr lang="en-GB" dirty="0"/>
              <a:t>JUNE2026</a:t>
            </a:r>
          </a:p>
        </p:txBody>
      </p:sp>
      <p:pic>
        <p:nvPicPr>
          <p:cNvPr id="1028" name="Picture 4" descr="The corrosive nature of desire in Othello – Eng-quiring minds">
            <a:extLst>
              <a:ext uri="{FF2B5EF4-FFF2-40B4-BE49-F238E27FC236}">
                <a16:creationId xmlns:a16="http://schemas.microsoft.com/office/drawing/2014/main" id="{4ADE6A91-16D6-BBA9-6307-F37E1E8F84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4496" y="772864"/>
            <a:ext cx="1094375" cy="109437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Literary Critical Theory An Overview of ...">
            <a:extLst>
              <a:ext uri="{FF2B5EF4-FFF2-40B4-BE49-F238E27FC236}">
                <a16:creationId xmlns:a16="http://schemas.microsoft.com/office/drawing/2014/main" id="{EFF86DD1-E10B-EFD2-E49A-4CF5466EC6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6351" y="2864870"/>
            <a:ext cx="1109907" cy="109883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Death of a Salesman by Arthur Miller ...">
            <a:extLst>
              <a:ext uri="{FF2B5EF4-FFF2-40B4-BE49-F238E27FC236}">
                <a16:creationId xmlns:a16="http://schemas.microsoft.com/office/drawing/2014/main" id="{BF8BA6D1-FDA8-667B-CF9C-ED599A793CD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75" b="16888"/>
          <a:stretch/>
        </p:blipFill>
        <p:spPr bwMode="auto">
          <a:xfrm>
            <a:off x="6570332" y="800023"/>
            <a:ext cx="1158527" cy="114481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>
            <a:extLst>
              <a:ext uri="{FF2B5EF4-FFF2-40B4-BE49-F238E27FC236}">
                <a16:creationId xmlns:a16="http://schemas.microsoft.com/office/drawing/2014/main" id="{9F16A731-EE2F-576D-EDA6-FDFC2F9C040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47" r="32114" b="45941"/>
          <a:stretch/>
        </p:blipFill>
        <p:spPr bwMode="auto">
          <a:xfrm>
            <a:off x="8677147" y="684424"/>
            <a:ext cx="1222228" cy="117764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The Rime of the Ancient Mariner (Dover ...">
            <a:extLst>
              <a:ext uri="{FF2B5EF4-FFF2-40B4-BE49-F238E27FC236}">
                <a16:creationId xmlns:a16="http://schemas.microsoft.com/office/drawing/2014/main" id="{9EC2AB21-666B-7F68-08E8-07AA70E98B3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31" t="26114" r="6587" b="10778"/>
          <a:stretch/>
        </p:blipFill>
        <p:spPr bwMode="auto">
          <a:xfrm>
            <a:off x="5677966" y="4860690"/>
            <a:ext cx="1136243" cy="117199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Picture 9" descr="Picture 9">
            <a:extLst>
              <a:ext uri="{FF2B5EF4-FFF2-40B4-BE49-F238E27FC236}">
                <a16:creationId xmlns:a16="http://schemas.microsoft.com/office/drawing/2014/main" id="{8F0F81EA-792A-57C6-7100-42506A11501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169" y="54658"/>
            <a:ext cx="985363" cy="1029059"/>
          </a:xfrm>
          <a:prstGeom prst="rect">
            <a:avLst/>
          </a:prstGeom>
          <a:ln w="12700">
            <a:miter lim="400000"/>
          </a:ln>
        </p:spPr>
      </p:pic>
      <p:pic>
        <p:nvPicPr>
          <p:cNvPr id="1048" name="Picture 24" descr="Pin page">
            <a:extLst>
              <a:ext uri="{FF2B5EF4-FFF2-40B4-BE49-F238E27FC236}">
                <a16:creationId xmlns:a16="http://schemas.microsoft.com/office/drawing/2014/main" id="{523AF921-67B5-CDE6-3780-DD14A2F5E6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4131" y="4896681"/>
            <a:ext cx="1111888" cy="114754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8" name="Title 1">
            <a:extLst>
              <a:ext uri="{FF2B5EF4-FFF2-40B4-BE49-F238E27FC236}">
                <a16:creationId xmlns:a16="http://schemas.microsoft.com/office/drawing/2014/main" id="{F0E0E5B6-897C-C852-3E04-B3F1406F3337}"/>
              </a:ext>
            </a:extLst>
          </p:cNvPr>
          <p:cNvSpPr txBox="1">
            <a:spLocks/>
          </p:cNvSpPr>
          <p:nvPr/>
        </p:nvSpPr>
        <p:spPr>
          <a:xfrm>
            <a:off x="1158528" y="155706"/>
            <a:ext cx="2437091" cy="681884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dirty="0"/>
              <a:t>KEY STAGE 5: A LEVEL</a:t>
            </a:r>
            <a:br>
              <a:rPr lang="en-US" sz="1800" dirty="0"/>
            </a:br>
            <a:r>
              <a:rPr lang="en-US" sz="1800" dirty="0"/>
              <a:t>ENGLISH LITERATURE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ABF313E0-F704-4893-C603-083779C87905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7705255" y="2872733"/>
            <a:ext cx="1044000" cy="1044000"/>
          </a:xfrm>
        </p:spPr>
        <p:txBody>
          <a:bodyPr/>
          <a:lstStyle/>
          <a:p>
            <a:r>
              <a:rPr lang="en-GB" dirty="0"/>
              <a:t>NEA</a:t>
            </a:r>
          </a:p>
        </p:txBody>
      </p:sp>
      <p:pic>
        <p:nvPicPr>
          <p:cNvPr id="1026" name="Picture 2" descr="Atonement (novel) - Wikipedia">
            <a:extLst>
              <a:ext uri="{FF2B5EF4-FFF2-40B4-BE49-F238E27FC236}">
                <a16:creationId xmlns:a16="http://schemas.microsoft.com/office/drawing/2014/main" id="{1F7E3B6D-E855-8E09-68A7-F5F9A82CFB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2962" y="4871377"/>
            <a:ext cx="1213579" cy="121375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AutoShape 6" descr="Image result for HAMLET IMAGE tennan">
            <a:extLst>
              <a:ext uri="{FF2B5EF4-FFF2-40B4-BE49-F238E27FC236}">
                <a16:creationId xmlns:a16="http://schemas.microsoft.com/office/drawing/2014/main" id="{862652D2-A937-A655-0CA9-87FCC7F3947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2" name="Picture 8" descr="Review: Hamlet, Starring David Tennant and Patrick Stewart, on BBC DVD ...">
            <a:extLst>
              <a:ext uri="{FF2B5EF4-FFF2-40B4-BE49-F238E27FC236}">
                <a16:creationId xmlns:a16="http://schemas.microsoft.com/office/drawing/2014/main" id="{6E7D1E37-1821-A792-E4AA-D1E4941E09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3304" y="4904482"/>
            <a:ext cx="1065302" cy="114754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3757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600"/>
    </mc:Choice>
    <mc:Fallback xmlns="">
      <p:transition spd="slow" advTm="61600"/>
    </mc:Fallback>
  </mc:AlternateContent>
</p:sld>
</file>

<file path=ppt/theme/theme1.xml><?xml version="1.0" encoding="utf-8"?>
<a:theme xmlns:a="http://schemas.openxmlformats.org/drawingml/2006/main" name="Office Theme">
  <a:themeElements>
    <a:clrScheme name="Custom 7">
      <a:dk1>
        <a:srgbClr val="0C6D82"/>
      </a:dk1>
      <a:lt1>
        <a:srgbClr val="FFFFFF"/>
      </a:lt1>
      <a:dk2>
        <a:srgbClr val="6F0066"/>
      </a:dk2>
      <a:lt2>
        <a:srgbClr val="1E597D"/>
      </a:lt2>
      <a:accent1>
        <a:srgbClr val="571B6D"/>
      </a:accent1>
      <a:accent2>
        <a:srgbClr val="2CA05B"/>
      </a:accent2>
      <a:accent3>
        <a:srgbClr val="C90B24"/>
      </a:accent3>
      <a:accent4>
        <a:srgbClr val="E8611D"/>
      </a:accent4>
      <a:accent5>
        <a:srgbClr val="F39D21"/>
      </a:accent5>
      <a:accent6>
        <a:srgbClr val="1B866F"/>
      </a:accent6>
      <a:hlink>
        <a:srgbClr val="0C6D82"/>
      </a:hlink>
      <a:folHlink>
        <a:srgbClr val="0C6D82"/>
      </a:folHlink>
    </a:clrScheme>
    <a:fontScheme name="Custom 10">
      <a:majorFont>
        <a:latin typeface="Franklin Gothic Demi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/>
        </a:solidFill>
        <a:ln w="72390">
          <a:solidFill>
            <a:srgbClr val="454D55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M16411242_Colorful product roadmap timeline_SL_V1.pptx" id="{6D8823AB-3E34-4E8D-AE3C-7D7916AE70B3}" vid="{BC540765-6631-455E-9814-9685D6B351E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05C397B0DBDDF4EB7540FEC25494737" ma:contentTypeVersion="12" ma:contentTypeDescription="Create a new document." ma:contentTypeScope="" ma:versionID="034aca370643116ae5776e521e34d103">
  <xsd:schema xmlns:xsd="http://www.w3.org/2001/XMLSchema" xmlns:xs="http://www.w3.org/2001/XMLSchema" xmlns:p="http://schemas.microsoft.com/office/2006/metadata/properties" xmlns:ns2="8e7f4680-ba74-400e-9986-f9541bd51691" xmlns:ns3="189acabf-49b9-4aac-9cc1-96780c22ec8e" targetNamespace="http://schemas.microsoft.com/office/2006/metadata/properties" ma:root="true" ma:fieldsID="ce1c5d03894618fe95272afe2189387c" ns2:_="" ns3:_="">
    <xsd:import namespace="8e7f4680-ba74-400e-9986-f9541bd51691"/>
    <xsd:import namespace="189acabf-49b9-4aac-9cc1-96780c22ec8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7f4680-ba74-400e-9986-f9541bd5169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Location" ma:index="12" nillable="true" ma:displayName="MediaServiceLocation" ma:internalName="MediaServiceLocation" ma:readOnly="true">
      <xsd:simpleType>
        <xsd:restriction base="dms:Text"/>
      </xsd:simpleType>
    </xsd:element>
    <xsd:element name="MediaServiceOCR" ma:index="13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9acabf-49b9-4aac-9cc1-96780c22ec8e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8e7f4680-ba74-400e-9986-f9541bd51691" xsi:nil="true"/>
  </documentManagement>
</p:properties>
</file>

<file path=customXml/itemProps1.xml><?xml version="1.0" encoding="utf-8"?>
<ds:datastoreItem xmlns:ds="http://schemas.openxmlformats.org/officeDocument/2006/customXml" ds:itemID="{3D06333E-AAC1-4B6E-8D98-11D5906DDE0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A2E6A9C-6ABE-4830-A46F-A6AB9481C6B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e7f4680-ba74-400e-9986-f9541bd51691"/>
    <ds:schemaRef ds:uri="189acabf-49b9-4aac-9cc1-96780c22ec8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AAB77C9-F236-42C1-829A-F94CF9ADFAB4}">
  <ds:schemaRefs>
    <ds:schemaRef ds:uri="8e7f4680-ba74-400e-9986-f9541bd51691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189acabf-49b9-4aac-9cc1-96780c22ec8e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Colorful product roadmap timeline </Template>
  <TotalTime>2296</TotalTime>
  <Words>578</Words>
  <Application>Microsoft Office PowerPoint</Application>
  <PresentationFormat>Widescreen</PresentationFormat>
  <Paragraphs>136</Paragraphs>
  <Slides>6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KEY STAGE 3 ENGLISH CURRICULUM</vt:lpstr>
      <vt:lpstr>KEY STAGE 3 VOYAGE CURRICULUM</vt:lpstr>
      <vt:lpstr>YEAR 9  English Curriculum</vt:lpstr>
      <vt:lpstr>GCSE ENGLISH LANGUAGE &amp; LITERATURE</vt:lpstr>
      <vt:lpstr>AQA A LEVEL ENGLISH LANGUAGE &amp; LITERATURE</vt:lpstr>
      <vt:lpstr>AQA A LEVEL ENGLISH LITERATURE SPEC B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C Wood</cp:lastModifiedBy>
  <cp:revision>3</cp:revision>
  <dcterms:created xsi:type="dcterms:W3CDTF">2020-02-27T14:41:39Z</dcterms:created>
  <dcterms:modified xsi:type="dcterms:W3CDTF">2025-07-23T10:10:54Z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0x010100505C397B0DBDDF4EB7540FEC25494737</vt:lpwstr>
  </property>
  <property fmtid="{D5CDD505-2E9C-101B-9397-08002B2CF9AE}" pid="3" name="MSIP_Label_71dda7c5-96ca-48e3-9e3a-5c391aea2853_Enabled">
    <vt:lpwstr>True</vt:lpwstr>
  </property>
  <property fmtid="{D5CDD505-2E9C-101B-9397-08002B2CF9AE}" pid="4" name="MSIP_Label_71dda7c5-96ca-48e3-9e3a-5c391aea2853_SiteId">
    <vt:lpwstr>a091745a-b7d8-4d7a-b2a6-1359053d4510</vt:lpwstr>
  </property>
  <property fmtid="{D5CDD505-2E9C-101B-9397-08002B2CF9AE}" pid="5" name="MSIP_Label_71dda7c5-96ca-48e3-9e3a-5c391aea2853_Ref">
    <vt:lpwstr>https://api.informationprotection.azure.com/api/a091745a-b7d8-4d7a-b2a6-1359053d4510</vt:lpwstr>
  </property>
  <property fmtid="{D5CDD505-2E9C-101B-9397-08002B2CF9AE}" pid="6" name="MSIP_Label_71dda7c5-96ca-48e3-9e3a-5c391aea2853_SetBy">
    <vt:lpwstr>cwood@kingswoodsecondaryacademy.org</vt:lpwstr>
  </property>
  <property fmtid="{D5CDD505-2E9C-101B-9397-08002B2CF9AE}" pid="7" name="MSIP_Label_71dda7c5-96ca-48e3-9e3a-5c391aea2853_SetDate">
    <vt:lpwstr>2020-02-27T16:33:28.2317857+00:00</vt:lpwstr>
  </property>
  <property fmtid="{D5CDD505-2E9C-101B-9397-08002B2CF9AE}" pid="8" name="MSIP_Label_71dda7c5-96ca-48e3-9e3a-5c391aea2853_Name">
    <vt:lpwstr>General</vt:lpwstr>
  </property>
  <property fmtid="{D5CDD505-2E9C-101B-9397-08002B2CF9AE}" pid="9" name="MSIP_Label_71dda7c5-96ca-48e3-9e3a-5c391aea2853_Application">
    <vt:lpwstr>Microsoft Azure Information Protection</vt:lpwstr>
  </property>
  <property fmtid="{D5CDD505-2E9C-101B-9397-08002B2CF9AE}" pid="10" name="MSIP_Label_71dda7c5-96ca-48e3-9e3a-5c391aea2853_Extended_MSFT_Method">
    <vt:lpwstr>Automatic</vt:lpwstr>
  </property>
  <property fmtid="{D5CDD505-2E9C-101B-9397-08002B2CF9AE}" pid="11" name="Sensitivity">
    <vt:lpwstr>General</vt:lpwstr>
  </property>
</Properties>
</file>