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48" y="-1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 Paul" userId="4546d344-82ac-4286-a0dd-cd541185406d" providerId="ADAL" clId="{932808A4-7C1C-4501-BE39-3ED6E9C18AF5}"/>
    <pc:docChg chg="undo custSel modSld">
      <pc:chgData name="Z Paul" userId="4546d344-82ac-4286-a0dd-cd541185406d" providerId="ADAL" clId="{932808A4-7C1C-4501-BE39-3ED6E9C18AF5}" dt="2025-06-11T09:08:44.340" v="355" actId="20577"/>
      <pc:docMkLst>
        <pc:docMk/>
      </pc:docMkLst>
      <pc:sldChg chg="modSp mod">
        <pc:chgData name="Z Paul" userId="4546d344-82ac-4286-a0dd-cd541185406d" providerId="ADAL" clId="{932808A4-7C1C-4501-BE39-3ED6E9C18AF5}" dt="2025-06-11T09:08:44.340" v="355" actId="20577"/>
        <pc:sldMkLst>
          <pc:docMk/>
          <pc:sldMk cId="3139200459" sldId="268"/>
        </pc:sldMkLst>
        <pc:spChg chg="mod">
          <ac:chgData name="Z Paul" userId="4546d344-82ac-4286-a0dd-cd541185406d" providerId="ADAL" clId="{932808A4-7C1C-4501-BE39-3ED6E9C18AF5}" dt="2025-06-11T09:08:44.340" v="355" actId="20577"/>
          <ac:spMkLst>
            <pc:docMk/>
            <pc:sldMk cId="3139200459" sldId="268"/>
            <ac:spMk id="7" creationId="{B30B56BD-DC09-0D9A-B4FB-67F8E0709433}"/>
          </ac:spMkLst>
        </pc:spChg>
        <pc:spChg chg="mod">
          <ac:chgData name="Z Paul" userId="4546d344-82ac-4286-a0dd-cd541185406d" providerId="ADAL" clId="{932808A4-7C1C-4501-BE39-3ED6E9C18AF5}" dt="2025-06-11T07:42:15.561" v="289" actId="20577"/>
          <ac:spMkLst>
            <pc:docMk/>
            <pc:sldMk cId="3139200459" sldId="268"/>
            <ac:spMk id="12" creationId="{F342AED5-6320-C957-AC4E-B64EC7C5C513}"/>
          </ac:spMkLst>
        </pc:spChg>
        <pc:spChg chg="mod">
          <ac:chgData name="Z Paul" userId="4546d344-82ac-4286-a0dd-cd541185406d" providerId="ADAL" clId="{932808A4-7C1C-4501-BE39-3ED6E9C18AF5}" dt="2025-06-11T07:39:59.525" v="252" actId="14100"/>
          <ac:spMkLst>
            <pc:docMk/>
            <pc:sldMk cId="3139200459" sldId="268"/>
            <ac:spMk id="20" creationId="{43A640B8-E489-4E0D-808B-6A371D0FDE56}"/>
          </ac:spMkLst>
        </pc:spChg>
        <pc:spChg chg="mod">
          <ac:chgData name="Z Paul" userId="4546d344-82ac-4286-a0dd-cd541185406d" providerId="ADAL" clId="{932808A4-7C1C-4501-BE39-3ED6E9C18AF5}" dt="2025-06-11T07:30:35.777" v="66" actId="20577"/>
          <ac:spMkLst>
            <pc:docMk/>
            <pc:sldMk cId="3139200459" sldId="268"/>
            <ac:spMk id="27" creationId="{ABE8E165-E621-45F1-9BE7-6DBEC1902AD8}"/>
          </ac:spMkLst>
        </pc:spChg>
        <pc:spChg chg="mod">
          <ac:chgData name="Z Paul" userId="4546d344-82ac-4286-a0dd-cd541185406d" providerId="ADAL" clId="{932808A4-7C1C-4501-BE39-3ED6E9C18AF5}" dt="2025-06-11T07:31:35.213" v="147" actId="20577"/>
          <ac:spMkLst>
            <pc:docMk/>
            <pc:sldMk cId="3139200459" sldId="268"/>
            <ac:spMk id="28" creationId="{8AF1A0B4-8202-4EAC-BBE1-F0184F7AF743}"/>
          </ac:spMkLst>
        </pc:spChg>
        <pc:spChg chg="mod">
          <ac:chgData name="Z Paul" userId="4546d344-82ac-4286-a0dd-cd541185406d" providerId="ADAL" clId="{932808A4-7C1C-4501-BE39-3ED6E9C18AF5}" dt="2025-06-11T07:41:28.727" v="273" actId="255"/>
          <ac:spMkLst>
            <pc:docMk/>
            <pc:sldMk cId="3139200459" sldId="268"/>
            <ac:spMk id="29" creationId="{B38D0CED-800E-42C0-BC78-2D7D90F94848}"/>
          </ac:spMkLst>
        </pc:spChg>
        <pc:spChg chg="mod">
          <ac:chgData name="Z Paul" userId="4546d344-82ac-4286-a0dd-cd541185406d" providerId="ADAL" clId="{932808A4-7C1C-4501-BE39-3ED6E9C18AF5}" dt="2025-06-11T07:33:31.465" v="206" actId="20577"/>
          <ac:spMkLst>
            <pc:docMk/>
            <pc:sldMk cId="3139200459" sldId="268"/>
            <ac:spMk id="39" creationId="{6649C6ED-A7AC-471D-8497-008316AB4D90}"/>
          </ac:spMkLst>
        </pc:spChg>
        <pc:spChg chg="mod">
          <ac:chgData name="Z Paul" userId="4546d344-82ac-4286-a0dd-cd541185406d" providerId="ADAL" clId="{932808A4-7C1C-4501-BE39-3ED6E9C18AF5}" dt="2025-06-11T07:32:38.733" v="171" actId="6549"/>
          <ac:spMkLst>
            <pc:docMk/>
            <pc:sldMk cId="3139200459" sldId="268"/>
            <ac:spMk id="41" creationId="{27FF0CD6-5A1D-4D31-B061-089FA190586B}"/>
          </ac:spMkLst>
        </pc:spChg>
        <pc:spChg chg="mod">
          <ac:chgData name="Z Paul" userId="4546d344-82ac-4286-a0dd-cd541185406d" providerId="ADAL" clId="{932808A4-7C1C-4501-BE39-3ED6E9C18AF5}" dt="2025-06-11T07:41:13.940" v="268" actId="255"/>
          <ac:spMkLst>
            <pc:docMk/>
            <pc:sldMk cId="3139200459" sldId="268"/>
            <ac:spMk id="46" creationId="{1E6182B3-222E-4495-8765-271AFC78656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1ADED-CED1-41AE-210F-998342781A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6ED67D-A78C-F918-5D4C-1360A7EBC4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5CFF7C-08DA-CEC7-385F-A80E80E10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0C021-2C6B-D7B5-7B91-9D218F5DD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7CE6F-A4AE-20D6-D9D0-1DDEE568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998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D95A1-73E5-D4FF-07CE-EF32F0EF3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1C1AFC-97D1-FEE8-53F8-3E935229B0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1A0D1-0800-B784-06F9-5AC9F81B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7A9F07-AB32-DD65-360A-41539C44F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C817A-7CF7-8E80-A2A5-85B13B08D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162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A47EC-7D4B-148F-1D0E-1FD3DE33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D65F3-E8A9-366E-52B6-C712B60B8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64B7-97F1-A4B2-EF77-91797BE57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7B8A7-02BB-AEEB-30B2-96CCA3251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61D5A-81B4-4572-8E39-C3A6AB2D8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191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02A08-0142-6B2B-F347-238845F32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0FF0A6-E3E8-02AB-C8BA-F4E657EE51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C1040-05F2-9011-D615-493137548B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21ACD-1CE1-8D12-A4C6-BE82774B7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6036AC-6395-5E9C-3B59-7CF85CE6C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A16D55-CA1E-E0D4-4EBC-9BFAD8172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1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56130-FE42-57F2-02BC-57BEC5531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8DFD78-3134-0E63-F0E9-1A56DD273E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E3009-54C4-18B3-F101-9C6E5A40B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286ECB-1368-A2B1-5321-439CA1D8B3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7C3C5B-6720-A816-D58E-5E174FA880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F95811-72D3-64E6-FC5B-7BFEB1B87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02EEBE-069D-A609-BE8F-B25309219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0E061B-21D4-7040-A912-80AF36FE3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907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04B6F-0990-5CC5-9807-1BD873B96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4EFD4C-881B-3B32-436F-8E552DDFF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66D17C-51AA-1C9A-AB4A-63FCE3D16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C476CD-6DBF-E2C2-402E-40521907D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62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C863AC-2771-779C-ACBE-B7E32AFA9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27912A-3A27-D177-197B-291558608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8BA9B-59A8-BEFF-F655-05EFFFDA7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373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D24A7-1F89-6AD0-D46B-6A9F2CF18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B2FAC-06B2-9A89-58D5-E7C50DABFC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260274-21ED-9AD9-42CF-23E36BD36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AA793-B2FE-886B-48E5-700C2A0DC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4F3B04-07AA-74D4-F692-A388061B7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4179B2-9595-8BF6-7460-84A61E055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943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FF542-C3D9-CF1B-3280-B55301633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8EA09E-22B0-060F-B3AC-9D6A4DB983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888071-9A4A-BF20-38C4-54A859AB1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C4F8E-E9DC-2862-485A-8181850EB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0BF6A1-68C4-A236-AB31-87DD943A2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6CD4DE-893F-0C92-CAFD-5980ABCF7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14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39EC4-3261-02F9-6FFD-B1F06229C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AE33B-88DC-87C4-EAB6-6E16E8DB8B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AB1BB-39DC-AE59-FC7F-6E7D080B5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AD7C0F-C2FF-D7E1-AF8A-87885B1EB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1365B-D619-5454-5AB2-C0986DA6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29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852201-4073-1257-B959-3D061D045F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8100C1-F905-297E-E26B-0B0545ABAC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E04F05-D462-D346-3FC2-CFF2EDD3F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A6A8A-1212-F81B-DFD1-82885447C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973CB4-DF0B-74C9-3EA8-C0078D3F6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227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E40598-2678-96BA-0033-6F875CB13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351D33-23F8-38F0-C785-D57405FFD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718E9E-73BD-C8D8-838B-D7642577C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85D2C-3E11-407D-8A73-6E305696BB49}" type="datetimeFigureOut">
              <a:rPr lang="en-GB" smtClean="0"/>
              <a:t>11/06/2025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9E64A3-903C-60E3-6988-E3D277A8D9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837F7-F10C-159D-AED0-1A7ABC6C0A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D5165-220A-4A32-98F0-6FBCD337ACA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9576CC-69E2-599E-9987-3B2C54F8BB85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AA637F-AF0A-F53B-7CF4-EEF6D8B7418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38138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555510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1524000" y="-1"/>
            <a:ext cx="9144000" cy="6858001"/>
          </a:xfrm>
          <a:prstGeom prst="rect">
            <a:avLst/>
          </a:prstGeom>
        </p:spPr>
      </p:pic>
      <p:sp>
        <p:nvSpPr>
          <p:cNvPr id="34" name="Block Arc 33">
            <a:extLst>
              <a:ext uri="{FF2B5EF4-FFF2-40B4-BE49-F238E27FC236}">
                <a16:creationId xmlns:a16="http://schemas.microsoft.com/office/drawing/2014/main" id="{67A61489-D558-43FC-A29E-4D489C9805E5}"/>
              </a:ext>
            </a:extLst>
          </p:cNvPr>
          <p:cNvSpPr/>
          <p:nvPr/>
        </p:nvSpPr>
        <p:spPr>
          <a:xfrm rot="10800000">
            <a:off x="1729219" y="3994754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1729676" y="1722978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bg1"/>
                </a:solidFill>
                <a:latin typeface="Impact" panose="020B0806030902050204" pitchFamily="34" charset="0"/>
              </a:rPr>
              <a:t>7</a:t>
            </a:r>
            <a:endParaRPr lang="en-GB" sz="429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1729893" y="226726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History skills &amp; local History research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Medieval History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954039" y="4566897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bg1"/>
                </a:solidFill>
                <a:latin typeface="Impact" panose="020B0806030902050204" pitchFamily="34" charset="0"/>
              </a:rPr>
              <a:t>8</a:t>
            </a:r>
            <a:endParaRPr lang="en-GB" sz="429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4177491" y="1722980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bg1"/>
                </a:solidFill>
                <a:latin typeface="Impact" panose="020B0806030902050204" pitchFamily="34" charset="0"/>
              </a:rPr>
              <a:t>9</a:t>
            </a:r>
            <a:endParaRPr lang="en-GB" sz="429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4177708" y="226726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WWII and the Homefront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Holocaust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6625573" y="1722980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11</a:t>
            </a:r>
            <a:endParaRPr lang="en-GB" sz="429" dirty="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624089" y="2216888"/>
            <a:ext cx="1012159" cy="10685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American West: Lawlessness, Conflict and Tension, Later developments of the West.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Weimar and Nazi Germany: Weimar Republic 1918-29, Hitler’s rise to power 1919-32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5399482" y="4571879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10</a:t>
            </a:r>
            <a:endParaRPr lang="en-GB" sz="429" dirty="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1730557" y="3220948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Medieval History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The Tudors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954751" y="2662986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The Industrial Revolution and the British Empire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4176671" y="3220948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Twentieth Century USA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6622606" y="3285459"/>
            <a:ext cx="1012159" cy="8974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Hitler’s rise to power 1919-32 cont.</a:t>
            </a:r>
            <a:endParaRPr lang="en-GB" sz="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Weimar and Nazi Germany: Nazi control and dictatorship 1933-39,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1731221" y="417463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The Tudors and Stuarts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4177335" y="4174633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Migration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Historic Environment of the Western Front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631254" y="4164928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7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Life in Nazi Germany 1933-39 Revision: 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Medicine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Elizabeth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American West</a:t>
            </a:r>
          </a:p>
          <a:p>
            <a:r>
              <a:rPr lang="en-GB" sz="700" dirty="0">
                <a:solidFill>
                  <a:schemeClr val="tx1"/>
                </a:solidFill>
                <a:latin typeface="Century Gothic" panose="020B0502020202020204" pitchFamily="34" charset="0"/>
              </a:rPr>
              <a:t>Germany</a:t>
            </a: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070350" y="3985228"/>
            <a:ext cx="2236478" cy="2253943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60000">
                <a:schemeClr val="accent5">
                  <a:lumMod val="60000"/>
                  <a:lumOff val="4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 dirty="0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0214326" y="5094309"/>
            <a:ext cx="264450" cy="1248607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953589" y="1710232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WW1, Interwar Years and Women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954084" y="3615738"/>
            <a:ext cx="1012159" cy="95520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</a:t>
            </a:r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African Empires and 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Industrial Revolution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5399482" y="2661543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Early Elizabethan England: Challenges to Elizabeth at home and abroad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Elizabethan society in the Age of Exploration</a:t>
            </a:r>
          </a:p>
          <a:p>
            <a:endParaRPr lang="en-GB" sz="6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5400021" y="1708789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800" dirty="0">
                <a:solidFill>
                  <a:schemeClr val="tx1"/>
                </a:solidFill>
                <a:latin typeface="Century Gothic" panose="020B0502020202020204" pitchFamily="34" charset="0"/>
              </a:rPr>
              <a:t>American West: Native Americans , Migration and Settlement, Cattle Industry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5398815" y="3614295"/>
            <a:ext cx="1012159" cy="9552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600" dirty="0">
                <a:solidFill>
                  <a:schemeClr val="tx1"/>
                </a:solidFill>
                <a:latin typeface="Century Gothic" panose="020B0502020202020204" pitchFamily="34" charset="0"/>
              </a:rPr>
              <a:t>Medicine: Medieval, Renaissance, Industrial &amp; Modern. Early Elizabethan England: Queen Government &amp; Religions</a:t>
            </a:r>
          </a:p>
          <a:p>
            <a:endParaRPr lang="en-GB" sz="6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070491" y="1731285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40000"/>
                    <a:lumOff val="60000"/>
                  </a:schemeClr>
                </a:solidFill>
                <a:latin typeface="Impact" panose="020B0806030902050204" pitchFamily="34" charset="0"/>
              </a:rPr>
              <a:t>13</a:t>
            </a:r>
            <a:endParaRPr lang="en-GB" sz="429" dirty="0">
              <a:solidFill>
                <a:schemeClr val="accent5">
                  <a:lumMod val="40000"/>
                  <a:lumOff val="6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9070707" y="2275569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Civil Rights in the USA 1865-1992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46843" y="4573381"/>
            <a:ext cx="1012159" cy="543808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143" dirty="0">
                <a:solidFill>
                  <a:schemeClr val="accent5">
                    <a:lumMod val="40000"/>
                    <a:lumOff val="60000"/>
                  </a:schemeClr>
                </a:solidFill>
                <a:latin typeface="Impact" panose="020B0806030902050204" pitchFamily="34" charset="0"/>
              </a:rPr>
              <a:t>12</a:t>
            </a:r>
            <a:endParaRPr lang="en-GB" sz="429" dirty="0">
              <a:solidFill>
                <a:schemeClr val="accent5">
                  <a:lumMod val="40000"/>
                  <a:lumOff val="6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071371" y="3229254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Civil Rights in the USA 1865-1992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9070335" y="4182939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TERM </a:t>
            </a:r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Civil Rights in the USA 1865-1992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Revision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7846843" y="2663045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2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Italy 1896-1943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Tudors 1485-1558</a:t>
            </a:r>
          </a:p>
          <a:p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7845681" y="1710292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Italy 1896-1943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Tudors 1485-1558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NEA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46176" y="3615797"/>
            <a:ext cx="1012159" cy="9552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Italy 1896-1943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 panose="020B0502020202020204" pitchFamily="34" charset="0"/>
              </a:rPr>
              <a:t>Early Tudors 1485-1558</a:t>
            </a: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2953230" y="583879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5400939" y="583879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45723" y="583879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4175502" y="3994754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bg1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622606" y="3994754"/>
            <a:ext cx="2236479" cy="2253943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40000"/>
                  <a:lumOff val="6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33B9375-3E54-856F-DDF2-4CC77F5C3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83068" y="394980"/>
            <a:ext cx="916196" cy="128571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0157875" y="5240451"/>
            <a:ext cx="77554" cy="9797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</p:spTree>
    <p:extLst>
      <p:ext uri="{BB962C8B-B14F-4D97-AF65-F5344CB8AC3E}">
        <p14:creationId xmlns:p14="http://schemas.microsoft.com/office/powerpoint/2010/main" val="3139200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2772</TotalTime>
  <Words>244</Words>
  <Application>Microsoft Office PowerPoint</Application>
  <PresentationFormat>Widescreen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Impact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 Paul</dc:creator>
  <cp:lastModifiedBy>Z Paul</cp:lastModifiedBy>
  <cp:revision>2</cp:revision>
  <cp:lastPrinted>2024-07-18T11:31:33Z</cp:lastPrinted>
  <dcterms:created xsi:type="dcterms:W3CDTF">2024-06-18T13:41:55Z</dcterms:created>
  <dcterms:modified xsi:type="dcterms:W3CDTF">2025-06-11T09:08:44Z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3e3b5ea-4b98-4e48-b5c9-b587d8d98a9b_Enabled">
    <vt:lpwstr>true</vt:lpwstr>
  </property>
  <property fmtid="{D5CDD505-2E9C-101B-9397-08002B2CF9AE}" pid="3" name="MSIP_Label_b3e3b5ea-4b98-4e48-b5c9-b587d8d98a9b_SetDate">
    <vt:lpwstr>2024-06-18T14:16:21Z</vt:lpwstr>
  </property>
  <property fmtid="{D5CDD505-2E9C-101B-9397-08002B2CF9AE}" pid="4" name="MSIP_Label_b3e3b5ea-4b98-4e48-b5c9-b587d8d98a9b_Method">
    <vt:lpwstr>Privileged</vt:lpwstr>
  </property>
  <property fmtid="{D5CDD505-2E9C-101B-9397-08002B2CF9AE}" pid="5" name="MSIP_Label_b3e3b5ea-4b98-4e48-b5c9-b587d8d98a9b_Name">
    <vt:lpwstr>b3e3b5ea-4b98-4e48-b5c9-b587d8d98a9b</vt:lpwstr>
  </property>
  <property fmtid="{D5CDD505-2E9C-101B-9397-08002B2CF9AE}" pid="6" name="MSIP_Label_b3e3b5ea-4b98-4e48-b5c9-b587d8d98a9b_SiteId">
    <vt:lpwstr>a091745a-b7d8-4d7a-b2a6-1359053d4510</vt:lpwstr>
  </property>
  <property fmtid="{D5CDD505-2E9C-101B-9397-08002B2CF9AE}" pid="7" name="MSIP_Label_b3e3b5ea-4b98-4e48-b5c9-b587d8d98a9b_ActionId">
    <vt:lpwstr>a877e045-c109-46c8-b40e-21ae688ce5d3</vt:lpwstr>
  </property>
  <property fmtid="{D5CDD505-2E9C-101B-9397-08002B2CF9AE}" pid="8" name="MSIP_Label_b3e3b5ea-4b98-4e48-b5c9-b587d8d98a9b_ContentBits">
    <vt:lpwstr>3</vt:lpwstr>
  </property>
  <property fmtid="{D5CDD505-2E9C-101B-9397-08002B2CF9AE}" pid="9" name="ClassificationContentMarkingFooterLocations">
    <vt:lpwstr>Office Theme:10</vt:lpwstr>
  </property>
  <property fmtid="{D5CDD505-2E9C-101B-9397-08002B2CF9AE}" pid="10" name="ClassificationContentMarkingFooterText">
    <vt:lpwstr>Public</vt:lpwstr>
  </property>
  <property fmtid="{D5CDD505-2E9C-101B-9397-08002B2CF9AE}" pid="11" name="ClassificationContentMarkingHeaderLocations">
    <vt:lpwstr>Office Theme:9</vt:lpwstr>
  </property>
  <property fmtid="{D5CDD505-2E9C-101B-9397-08002B2CF9AE}" pid="12" name="ClassificationContentMarkingHeaderText">
    <vt:lpwstr>Public</vt:lpwstr>
  </property>
</Properties>
</file>