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7"/>
  </p:notesMasterIdLst>
  <p:sldIdLst>
    <p:sldId id="267" r:id="rId5"/>
    <p:sldId id="256" r:id="rId6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5737"/>
    <a:srgbClr val="F7D7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40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 Magee" userId="b07384c7-8bff-4746-85e8-e99eef9e0fbe" providerId="ADAL" clId="{04131094-BD5C-4F7D-84B9-5D26E05129CE}"/>
    <pc:docChg chg="mod modMainMaster">
      <pc:chgData name="L Magee" userId="b07384c7-8bff-4746-85e8-e99eef9e0fbe" providerId="ADAL" clId="{04131094-BD5C-4F7D-84B9-5D26E05129CE}" dt="2026-04-21T22:14:54.157" v="1" actId="33475"/>
      <pc:docMkLst>
        <pc:docMk/>
      </pc:docMkLst>
      <pc:sldMasterChg chg="addSp mod">
        <pc:chgData name="L Magee" userId="b07384c7-8bff-4746-85e8-e99eef9e0fbe" providerId="ADAL" clId="{04131094-BD5C-4F7D-84B9-5D26E05129CE}" dt="2026-04-21T22:14:54.150" v="0" actId="33475"/>
        <pc:sldMasterMkLst>
          <pc:docMk/>
          <pc:sldMasterMk cId="4229927567" sldId="2147483660"/>
        </pc:sldMasterMkLst>
        <pc:spChg chg="add">
          <ac:chgData name="L Magee" userId="b07384c7-8bff-4746-85e8-e99eef9e0fbe" providerId="ADAL" clId="{04131094-BD5C-4F7D-84B9-5D26E05129CE}" dt="2026-04-21T22:14:54.150" v="0" actId="33475"/>
          <ac:spMkLst>
            <pc:docMk/>
            <pc:sldMasterMk cId="4229927567" sldId="2147483660"/>
            <ac:spMk id="9" creationId="{35A828FC-DF53-F548-70B3-FA334FF022D9}"/>
          </ac:spMkLst>
        </pc:spChg>
        <pc:spChg chg="add">
          <ac:chgData name="L Magee" userId="b07384c7-8bff-4746-85e8-e99eef9e0fbe" providerId="ADAL" clId="{04131094-BD5C-4F7D-84B9-5D26E05129CE}" dt="2026-04-21T22:14:54.150" v="0" actId="33475"/>
          <ac:spMkLst>
            <pc:docMk/>
            <pc:sldMasterMk cId="4229927567" sldId="2147483660"/>
            <ac:spMk id="10" creationId="{E9F864B2-815A-2555-E51A-8D68ECC9553E}"/>
          </ac:spMkLst>
        </pc:spChg>
      </pc:sldMasterChg>
    </pc:docChg>
  </pc:docChgLst>
  <pc:docChgLst>
    <pc:chgData name="H Woodford" userId="2f64c72b-8fd7-419d-81a0-0ad0b5f39ff1" providerId="ADAL" clId="{39115CE7-9243-4FF6-B24E-B2B262360EC3}"/>
    <pc:docChg chg="delSld">
      <pc:chgData name="H Woodford" userId="2f64c72b-8fd7-419d-81a0-0ad0b5f39ff1" providerId="ADAL" clId="{39115CE7-9243-4FF6-B24E-B2B262360EC3}" dt="2026-04-21T13:23:48.353" v="10" actId="47"/>
      <pc:docMkLst>
        <pc:docMk/>
      </pc:docMkLst>
      <pc:sldChg chg="del">
        <pc:chgData name="H Woodford" userId="2f64c72b-8fd7-419d-81a0-0ad0b5f39ff1" providerId="ADAL" clId="{39115CE7-9243-4FF6-B24E-B2B262360EC3}" dt="2026-04-21T13:23:44.918" v="2" actId="47"/>
        <pc:sldMkLst>
          <pc:docMk/>
          <pc:sldMk cId="3265984586" sldId="258"/>
        </pc:sldMkLst>
      </pc:sldChg>
      <pc:sldChg chg="del">
        <pc:chgData name="H Woodford" userId="2f64c72b-8fd7-419d-81a0-0ad0b5f39ff1" providerId="ADAL" clId="{39115CE7-9243-4FF6-B24E-B2B262360EC3}" dt="2026-04-21T13:23:45.310" v="3" actId="47"/>
        <pc:sldMkLst>
          <pc:docMk/>
          <pc:sldMk cId="2044829249" sldId="259"/>
        </pc:sldMkLst>
      </pc:sldChg>
      <pc:sldChg chg="del">
        <pc:chgData name="H Woodford" userId="2f64c72b-8fd7-419d-81a0-0ad0b5f39ff1" providerId="ADAL" clId="{39115CE7-9243-4FF6-B24E-B2B262360EC3}" dt="2026-04-21T13:23:45.694" v="4" actId="47"/>
        <pc:sldMkLst>
          <pc:docMk/>
          <pc:sldMk cId="2665045750" sldId="260"/>
        </pc:sldMkLst>
      </pc:sldChg>
      <pc:sldChg chg="del">
        <pc:chgData name="H Woodford" userId="2f64c72b-8fd7-419d-81a0-0ad0b5f39ff1" providerId="ADAL" clId="{39115CE7-9243-4FF6-B24E-B2B262360EC3}" dt="2026-04-21T13:23:46.795" v="7" actId="47"/>
        <pc:sldMkLst>
          <pc:docMk/>
          <pc:sldMk cId="2237777432" sldId="262"/>
        </pc:sldMkLst>
      </pc:sldChg>
      <pc:sldChg chg="del">
        <pc:chgData name="H Woodford" userId="2f64c72b-8fd7-419d-81a0-0ad0b5f39ff1" providerId="ADAL" clId="{39115CE7-9243-4FF6-B24E-B2B262360EC3}" dt="2026-04-21T13:23:47.561" v="9" actId="47"/>
        <pc:sldMkLst>
          <pc:docMk/>
          <pc:sldMk cId="812298391" sldId="263"/>
        </pc:sldMkLst>
      </pc:sldChg>
      <pc:sldChg chg="del">
        <pc:chgData name="H Woodford" userId="2f64c72b-8fd7-419d-81a0-0ad0b5f39ff1" providerId="ADAL" clId="{39115CE7-9243-4FF6-B24E-B2B262360EC3}" dt="2026-04-21T13:23:41.730" v="0" actId="47"/>
        <pc:sldMkLst>
          <pc:docMk/>
          <pc:sldMk cId="2348805143" sldId="265"/>
        </pc:sldMkLst>
      </pc:sldChg>
      <pc:sldChg chg="del">
        <pc:chgData name="H Woodford" userId="2f64c72b-8fd7-419d-81a0-0ad0b5f39ff1" providerId="ADAL" clId="{39115CE7-9243-4FF6-B24E-B2B262360EC3}" dt="2026-04-21T13:23:42.494" v="1" actId="47"/>
        <pc:sldMkLst>
          <pc:docMk/>
          <pc:sldMk cId="111165901" sldId="266"/>
        </pc:sldMkLst>
      </pc:sldChg>
      <pc:sldChg chg="del">
        <pc:chgData name="H Woodford" userId="2f64c72b-8fd7-419d-81a0-0ad0b5f39ff1" providerId="ADAL" clId="{39115CE7-9243-4FF6-B24E-B2B262360EC3}" dt="2026-04-21T13:23:46.433" v="6" actId="47"/>
        <pc:sldMkLst>
          <pc:docMk/>
          <pc:sldMk cId="2594233744" sldId="268"/>
        </pc:sldMkLst>
      </pc:sldChg>
      <pc:sldChg chg="del">
        <pc:chgData name="H Woodford" userId="2f64c72b-8fd7-419d-81a0-0ad0b5f39ff1" providerId="ADAL" clId="{39115CE7-9243-4FF6-B24E-B2B262360EC3}" dt="2026-04-21T13:23:47.209" v="8" actId="47"/>
        <pc:sldMkLst>
          <pc:docMk/>
          <pc:sldMk cId="400995404" sldId="269"/>
        </pc:sldMkLst>
      </pc:sldChg>
      <pc:sldChg chg="del">
        <pc:chgData name="H Woodford" userId="2f64c72b-8fd7-419d-81a0-0ad0b5f39ff1" providerId="ADAL" clId="{39115CE7-9243-4FF6-B24E-B2B262360EC3}" dt="2026-04-21T13:23:48.353" v="10" actId="47"/>
        <pc:sldMkLst>
          <pc:docMk/>
          <pc:sldMk cId="1691499919" sldId="270"/>
        </pc:sldMkLst>
      </pc:sldChg>
      <pc:sldChg chg="del">
        <pc:chgData name="H Woodford" userId="2f64c72b-8fd7-419d-81a0-0ad0b5f39ff1" providerId="ADAL" clId="{39115CE7-9243-4FF6-B24E-B2B262360EC3}" dt="2026-04-21T13:23:46.084" v="5" actId="47"/>
        <pc:sldMkLst>
          <pc:docMk/>
          <pc:sldMk cId="2754642950" sldId="27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BD9466-B9F0-4684-8F08-B21616D44DB1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91CB1E-1AE9-44FA-9730-5867A5FFEC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5650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1CB1E-1AE9-44FA-9730-5867A5FFEC3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8131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47775-B92A-4DE7-8BCD-8F3162717D37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78AB-B0AA-4D8A-A411-80CA81138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26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47775-B92A-4DE7-8BCD-8F3162717D37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78AB-B0AA-4D8A-A411-80CA81138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4384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47775-B92A-4DE7-8BCD-8F3162717D37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78AB-B0AA-4D8A-A411-80CA81138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775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47775-B92A-4DE7-8BCD-8F3162717D37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78AB-B0AA-4D8A-A411-80CA81138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36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47775-B92A-4DE7-8BCD-8F3162717D37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78AB-B0AA-4D8A-A411-80CA81138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038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47775-B92A-4DE7-8BCD-8F3162717D37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78AB-B0AA-4D8A-A411-80CA81138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665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47775-B92A-4DE7-8BCD-8F3162717D37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78AB-B0AA-4D8A-A411-80CA81138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6747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47775-B92A-4DE7-8BCD-8F3162717D37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78AB-B0AA-4D8A-A411-80CA81138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3538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47775-B92A-4DE7-8BCD-8F3162717D37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78AB-B0AA-4D8A-A411-80CA81138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610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47775-B92A-4DE7-8BCD-8F3162717D37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78AB-B0AA-4D8A-A411-80CA81138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826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47775-B92A-4DE7-8BCD-8F3162717D37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378AB-B0AA-4D8A-A411-80CA81138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253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847775-B92A-4DE7-8BCD-8F3162717D37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3378AB-B0AA-4D8A-A411-80CA81138B4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5A828FC-DF53-F548-70B3-FA334FF022D9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190500" y="1905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9F864B2-815A-2555-E51A-8D68ECC9553E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190500" y="65151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4229927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906000" cy="6771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Knowledge organiser KS3 </a:t>
            </a:r>
          </a:p>
          <a:p>
            <a:pPr algn="ctr"/>
            <a:r>
              <a:rPr lang="en-GB" sz="2000" b="1" dirty="0"/>
              <a:t>Introduction to Spanish – Basic vocabulary</a:t>
            </a:r>
          </a:p>
        </p:txBody>
      </p:sp>
      <p:sp>
        <p:nvSpPr>
          <p:cNvPr id="5" name="Rectangle 4"/>
          <p:cNvSpPr/>
          <p:nvPr/>
        </p:nvSpPr>
        <p:spPr>
          <a:xfrm>
            <a:off x="166848" y="890024"/>
            <a:ext cx="3486150" cy="289310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tabLst>
                <a:tab pos="1657350" algn="l"/>
                <a:tab pos="3197225" algn="l"/>
              </a:tabLst>
            </a:pPr>
            <a:r>
              <a:rPr lang="de-DE" sz="1400" b="1">
                <a:effectLst/>
                <a:ea typeface="Times New Roman" panose="02020603050405020304" pitchFamily="18" charset="0"/>
              </a:rPr>
              <a:t>Saludos	</a:t>
            </a:r>
            <a:r>
              <a:rPr lang="de-DE" sz="1400" b="1" i="1">
                <a:effectLst/>
                <a:ea typeface="Times New Roman" panose="02020603050405020304" pitchFamily="18" charset="0"/>
              </a:rPr>
              <a:t>Greetings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¡Hola!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Hello!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¿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Qué</a:t>
            </a:r>
            <a:r>
              <a:rPr lang="en-GB" sz="1400">
                <a:effectLst/>
                <a:ea typeface="Times New Roman" panose="02020603050405020304" pitchFamily="18" charset="0"/>
              </a:rPr>
              <a:t> 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tal</a:t>
            </a:r>
            <a:r>
              <a:rPr lang="en-GB" sz="1400">
                <a:effectLst/>
                <a:ea typeface="Times New Roman" panose="02020603050405020304" pitchFamily="18" charset="0"/>
              </a:rPr>
              <a:t>?	</a:t>
            </a:r>
            <a:r>
              <a:rPr lang="en-GB" sz="1400" i="1">
                <a:effectLst/>
                <a:ea typeface="Times New Roman" panose="02020603050405020304" pitchFamily="18" charset="0"/>
              </a:rPr>
              <a:t>How are you?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Bien, 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gracias</a:t>
            </a:r>
            <a:r>
              <a:rPr lang="en-GB" sz="1400">
                <a:effectLst/>
                <a:ea typeface="Times New Roman" panose="02020603050405020304" pitchFamily="18" charset="0"/>
              </a:rPr>
              <a:t>.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Fine, thanks.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n-GB" sz="1400" err="1">
                <a:effectLst/>
                <a:ea typeface="Times New Roman" panose="02020603050405020304" pitchFamily="18" charset="0"/>
              </a:rPr>
              <a:t>fenomenal</a:t>
            </a:r>
            <a:r>
              <a:rPr lang="en-GB" sz="1400">
                <a:effectLst/>
                <a:ea typeface="Times New Roman" panose="02020603050405020304" pitchFamily="18" charset="0"/>
              </a:rPr>
              <a:t>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great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regular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not bad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fatal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awful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¿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Cómo</a:t>
            </a:r>
            <a:r>
              <a:rPr lang="en-GB" sz="1400">
                <a:effectLst/>
                <a:ea typeface="Times New Roman" panose="02020603050405020304" pitchFamily="18" charset="0"/>
              </a:rPr>
              <a:t> 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te</a:t>
            </a:r>
            <a:r>
              <a:rPr lang="en-GB" sz="1400">
                <a:effectLst/>
                <a:ea typeface="Times New Roman" panose="02020603050405020304" pitchFamily="18" charset="0"/>
              </a:rPr>
              <a:t> llamas?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What are you called?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Me llamo…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I am called…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¿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Dónde</a:t>
            </a:r>
            <a:r>
              <a:rPr lang="en-GB" sz="1400">
                <a:effectLst/>
                <a:ea typeface="Times New Roman" panose="02020603050405020304" pitchFamily="18" charset="0"/>
              </a:rPr>
              <a:t> 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vives</a:t>
            </a:r>
            <a:r>
              <a:rPr lang="en-GB" sz="1400">
                <a:effectLst/>
                <a:ea typeface="Times New Roman" panose="02020603050405020304" pitchFamily="18" charset="0"/>
              </a:rPr>
              <a:t>?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Where do you live?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Vivo 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en</a:t>
            </a:r>
            <a:r>
              <a:rPr lang="en-GB" sz="1400">
                <a:effectLst/>
                <a:ea typeface="Times New Roman" panose="02020603050405020304" pitchFamily="18" charset="0"/>
              </a:rPr>
              <a:t>…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I live in…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¡Hasta 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luego</a:t>
            </a:r>
            <a:r>
              <a:rPr lang="en-GB" sz="1400">
                <a:effectLst/>
                <a:ea typeface="Times New Roman" panose="02020603050405020304" pitchFamily="18" charset="0"/>
              </a:rPr>
              <a:t>!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See you later!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¡Adiós!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Goodbye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!</a:t>
            </a:r>
            <a:endParaRPr lang="en-GB" sz="1400">
              <a:effectLst/>
              <a:ea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825941" y="858594"/>
            <a:ext cx="4239512" cy="353943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tabLst>
                <a:tab pos="2114550" algn="l"/>
                <a:tab pos="3197225" algn="l"/>
              </a:tabLst>
            </a:pPr>
            <a:r>
              <a:rPr lang="en-GB" sz="1400" b="1">
                <a:effectLst/>
                <a:ea typeface="Times New Roman" panose="02020603050405020304" pitchFamily="18" charset="0"/>
              </a:rPr>
              <a:t>¿</a:t>
            </a:r>
            <a:r>
              <a:rPr lang="en-GB" sz="1400" b="1" err="1">
                <a:effectLst/>
                <a:ea typeface="Times New Roman" panose="02020603050405020304" pitchFamily="18" charset="0"/>
              </a:rPr>
              <a:t>Cuántos</a:t>
            </a:r>
            <a:r>
              <a:rPr lang="en-GB" sz="1400" b="1">
                <a:effectLst/>
                <a:ea typeface="Times New Roman" panose="02020603050405020304" pitchFamily="18" charset="0"/>
              </a:rPr>
              <a:t> </a:t>
            </a:r>
            <a:r>
              <a:rPr lang="en-GB" sz="1400" b="1" err="1">
                <a:effectLst/>
                <a:ea typeface="Times New Roman" panose="02020603050405020304" pitchFamily="18" charset="0"/>
              </a:rPr>
              <a:t>años</a:t>
            </a:r>
            <a:r>
              <a:rPr lang="en-GB" sz="1400" b="1">
                <a:effectLst/>
                <a:ea typeface="Times New Roman" panose="02020603050405020304" pitchFamily="18" charset="0"/>
              </a:rPr>
              <a:t> </a:t>
            </a:r>
            <a:r>
              <a:rPr lang="en-GB" sz="1400" b="1" err="1">
                <a:effectLst/>
                <a:ea typeface="Times New Roman" panose="02020603050405020304" pitchFamily="18" charset="0"/>
              </a:rPr>
              <a:t>tienes</a:t>
            </a:r>
            <a:r>
              <a:rPr lang="en-GB" sz="1400" b="1">
                <a:effectLst/>
                <a:ea typeface="Times New Roman" panose="02020603050405020304" pitchFamily="18" charset="0"/>
              </a:rPr>
              <a:t>?	</a:t>
            </a:r>
            <a:r>
              <a:rPr lang="en-GB" sz="1400" b="1" i="1">
                <a:effectLst/>
                <a:ea typeface="Times New Roman" panose="02020603050405020304" pitchFamily="18" charset="0"/>
              </a:rPr>
              <a:t>How old are you?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1455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Tengo… 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años</a:t>
            </a:r>
            <a:r>
              <a:rPr lang="en-GB" sz="1400">
                <a:effectLst/>
                <a:ea typeface="Times New Roman" panose="02020603050405020304" pitchFamily="18" charset="0"/>
              </a:rPr>
              <a:t>.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I am… years old.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145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¿Cuándo es tu cumpleaños?	</a:t>
            </a:r>
            <a:r>
              <a:rPr lang="es-ES" sz="1400" i="1" err="1">
                <a:effectLst/>
                <a:ea typeface="Times New Roman" panose="02020603050405020304" pitchFamily="18" charset="0"/>
              </a:rPr>
              <a:t>When</a:t>
            </a:r>
            <a:r>
              <a:rPr lang="es-ES" sz="1400" i="1">
                <a:effectLst/>
                <a:ea typeface="Times New Roman" panose="02020603050405020304" pitchFamily="18" charset="0"/>
              </a:rPr>
              <a:t> </a:t>
            </a:r>
            <a:r>
              <a:rPr lang="es-ES" sz="1400" i="1" err="1">
                <a:effectLst/>
                <a:ea typeface="Times New Roman" panose="02020603050405020304" pitchFamily="18" charset="0"/>
              </a:rPr>
              <a:t>is</a:t>
            </a:r>
            <a:r>
              <a:rPr lang="es-ES" sz="1400" i="1">
                <a:effectLst/>
                <a:ea typeface="Times New Roman" panose="02020603050405020304" pitchFamily="18" charset="0"/>
              </a:rPr>
              <a:t> </a:t>
            </a:r>
            <a:r>
              <a:rPr lang="es-ES" sz="1400" i="1" err="1">
                <a:effectLst/>
                <a:ea typeface="Times New Roman" panose="02020603050405020304" pitchFamily="18" charset="0"/>
              </a:rPr>
              <a:t>your</a:t>
            </a:r>
            <a:r>
              <a:rPr lang="es-ES" sz="1400" i="1">
                <a:effectLst/>
                <a:ea typeface="Times New Roman" panose="02020603050405020304" pitchFamily="18" charset="0"/>
              </a:rPr>
              <a:t> </a:t>
            </a:r>
            <a:r>
              <a:rPr lang="es-ES" sz="1400" i="1" err="1">
                <a:effectLst/>
                <a:ea typeface="Times New Roman" panose="02020603050405020304" pitchFamily="18" charset="0"/>
              </a:rPr>
              <a:t>birthday</a:t>
            </a:r>
            <a:r>
              <a:rPr lang="es-ES" sz="1400" i="1">
                <a:effectLst/>
                <a:ea typeface="Times New Roman" panose="02020603050405020304" pitchFamily="18" charset="0"/>
              </a:rPr>
              <a:t>?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145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Mi cumpleaños es el… de…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My birthday is the… of…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145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enero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January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145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febrero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February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145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marzo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March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145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abril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April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145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mayo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May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145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junio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June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14550" algn="l"/>
                <a:tab pos="3197225" algn="l"/>
              </a:tabLst>
            </a:pPr>
            <a:r>
              <a:rPr lang="en-GB" sz="1400" err="1">
                <a:effectLst/>
                <a:ea typeface="Times New Roman" panose="02020603050405020304" pitchFamily="18" charset="0"/>
              </a:rPr>
              <a:t>julio</a:t>
            </a:r>
            <a:r>
              <a:rPr lang="en-GB" sz="1400">
                <a:effectLst/>
                <a:ea typeface="Times New Roman" panose="02020603050405020304" pitchFamily="18" charset="0"/>
              </a:rPr>
              <a:t>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July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14550" algn="l"/>
                <a:tab pos="3197225" algn="l"/>
              </a:tabLst>
            </a:pPr>
            <a:r>
              <a:rPr lang="en-GB" sz="1400" err="1">
                <a:effectLst/>
                <a:ea typeface="Times New Roman" panose="02020603050405020304" pitchFamily="18" charset="0"/>
              </a:rPr>
              <a:t>agosto</a:t>
            </a:r>
            <a:r>
              <a:rPr lang="en-GB" sz="1400">
                <a:effectLst/>
                <a:ea typeface="Times New Roman" panose="02020603050405020304" pitchFamily="18" charset="0"/>
              </a:rPr>
              <a:t>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August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14550" algn="l"/>
                <a:tab pos="3197225" algn="l"/>
              </a:tabLst>
            </a:pPr>
            <a:r>
              <a:rPr lang="en-GB" sz="1400" err="1">
                <a:effectLst/>
                <a:ea typeface="Times New Roman" panose="02020603050405020304" pitchFamily="18" charset="0"/>
              </a:rPr>
              <a:t>septiembre</a:t>
            </a:r>
            <a:r>
              <a:rPr lang="en-GB" sz="1400">
                <a:effectLst/>
                <a:ea typeface="Times New Roman" panose="02020603050405020304" pitchFamily="18" charset="0"/>
              </a:rPr>
              <a:t>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September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14550" algn="l"/>
                <a:tab pos="3197225" algn="l"/>
              </a:tabLst>
            </a:pPr>
            <a:r>
              <a:rPr lang="en-GB" sz="1400" err="1">
                <a:effectLst/>
                <a:ea typeface="Times New Roman" panose="02020603050405020304" pitchFamily="18" charset="0"/>
              </a:rPr>
              <a:t>octubre</a:t>
            </a:r>
            <a:r>
              <a:rPr lang="en-GB" sz="1400">
                <a:effectLst/>
                <a:ea typeface="Times New Roman" panose="02020603050405020304" pitchFamily="18" charset="0"/>
              </a:rPr>
              <a:t>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October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14550" algn="l"/>
                <a:tab pos="3197225" algn="l"/>
              </a:tabLst>
            </a:pPr>
            <a:r>
              <a:rPr lang="en-GB" sz="1400" err="1">
                <a:effectLst/>
                <a:ea typeface="Times New Roman" panose="02020603050405020304" pitchFamily="18" charset="0"/>
              </a:rPr>
              <a:t>noviembre</a:t>
            </a:r>
            <a:r>
              <a:rPr lang="en-GB" sz="1400">
                <a:effectLst/>
                <a:ea typeface="Times New Roman" panose="02020603050405020304" pitchFamily="18" charset="0"/>
              </a:rPr>
              <a:t>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November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14550" algn="l"/>
                <a:tab pos="3197225" algn="l"/>
              </a:tabLst>
            </a:pPr>
            <a:r>
              <a:rPr lang="en-GB" sz="1400" err="1">
                <a:effectLst/>
                <a:ea typeface="Times New Roman" panose="02020603050405020304" pitchFamily="18" charset="0"/>
              </a:rPr>
              <a:t>diciembre</a:t>
            </a:r>
            <a:r>
              <a:rPr lang="en-GB" sz="1400">
                <a:effectLst/>
                <a:ea typeface="Times New Roman" panose="02020603050405020304" pitchFamily="18" charset="0"/>
              </a:rPr>
              <a:t>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December</a:t>
            </a:r>
            <a:endParaRPr lang="en-GB" sz="1400">
              <a:effectLst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66848" y="3996040"/>
            <a:ext cx="3486150" cy="2677656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tabLst>
                <a:tab pos="1657350" algn="l"/>
                <a:tab pos="3197225" algn="l"/>
              </a:tabLst>
            </a:pPr>
            <a:r>
              <a:rPr lang="es-ES" sz="1400" b="1">
                <a:effectLst/>
                <a:ea typeface="Times New Roman" panose="02020603050405020304" pitchFamily="18" charset="0"/>
              </a:rPr>
              <a:t>Los colores	</a:t>
            </a:r>
            <a:r>
              <a:rPr lang="es-ES" sz="1400" b="1" i="1" err="1">
                <a:effectLst/>
                <a:ea typeface="Times New Roman" panose="02020603050405020304" pitchFamily="18" charset="0"/>
              </a:rPr>
              <a:t>Colours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blanco/a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white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amarillo/a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yellow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negro/a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black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rojo/a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red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verde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green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gris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grey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n-GB" sz="1400" err="1">
                <a:effectLst/>
                <a:ea typeface="Times New Roman" panose="02020603050405020304" pitchFamily="18" charset="0"/>
              </a:rPr>
              <a:t>marrón</a:t>
            </a:r>
            <a:r>
              <a:rPr lang="en-GB" sz="1400">
                <a:effectLst/>
                <a:ea typeface="Times New Roman" panose="02020603050405020304" pitchFamily="18" charset="0"/>
              </a:rPr>
              <a:t>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brown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n-GB" sz="1400" err="1">
                <a:effectLst/>
                <a:ea typeface="Times New Roman" panose="02020603050405020304" pitchFamily="18" charset="0"/>
              </a:rPr>
              <a:t>azul</a:t>
            </a:r>
            <a:r>
              <a:rPr lang="en-GB" sz="1400">
                <a:effectLst/>
                <a:ea typeface="Times New Roman" panose="02020603050405020304" pitchFamily="18" charset="0"/>
              </a:rPr>
              <a:t>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blue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n-GB" sz="1400" err="1">
                <a:effectLst/>
                <a:ea typeface="Times New Roman" panose="02020603050405020304" pitchFamily="18" charset="0"/>
              </a:rPr>
              <a:t>rosa</a:t>
            </a:r>
            <a:r>
              <a:rPr lang="en-GB" sz="1400">
                <a:effectLst/>
                <a:ea typeface="Times New Roman" panose="02020603050405020304" pitchFamily="18" charset="0"/>
              </a:rPr>
              <a:t>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pink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657350" algn="l"/>
                <a:tab pos="3197225" algn="l"/>
              </a:tabLst>
            </a:pPr>
            <a:r>
              <a:rPr lang="en-GB" sz="1400" err="1">
                <a:effectLst/>
                <a:ea typeface="Times New Roman" panose="02020603050405020304" pitchFamily="18" charset="0"/>
              </a:rPr>
              <a:t>naranja</a:t>
            </a:r>
            <a:r>
              <a:rPr lang="en-GB" sz="1400">
                <a:effectLst/>
                <a:ea typeface="Times New Roman" panose="02020603050405020304" pitchFamily="18" charset="0"/>
              </a:rPr>
              <a:t>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orange</a:t>
            </a:r>
          </a:p>
          <a:p>
            <a:pPr>
              <a:tabLst>
                <a:tab pos="1657350" algn="l"/>
                <a:tab pos="3197225" algn="l"/>
              </a:tabLst>
            </a:pPr>
            <a:r>
              <a:rPr lang="en-GB" sz="1400" err="1">
                <a:ea typeface="Times New Roman" panose="02020603050405020304" pitchFamily="18" charset="0"/>
              </a:rPr>
              <a:t>Morado</a:t>
            </a:r>
            <a:r>
              <a:rPr lang="en-GB" sz="1400">
                <a:ea typeface="Times New Roman" panose="02020603050405020304" pitchFamily="18" charset="0"/>
              </a:rPr>
              <a:t> / </a:t>
            </a:r>
            <a:r>
              <a:rPr lang="en-GB" sz="1400" err="1">
                <a:ea typeface="Times New Roman" panose="02020603050405020304" pitchFamily="18" charset="0"/>
              </a:rPr>
              <a:t>violeta</a:t>
            </a:r>
            <a:r>
              <a:rPr lang="en-GB" sz="1400">
                <a:ea typeface="Times New Roman" panose="02020603050405020304" pitchFamily="18" charset="0"/>
              </a:rPr>
              <a:t>  	</a:t>
            </a:r>
            <a:r>
              <a:rPr lang="en-GB" sz="1400" i="1">
                <a:ea typeface="Times New Roman" panose="02020603050405020304" pitchFamily="18" charset="0"/>
              </a:rPr>
              <a:t>purple</a:t>
            </a:r>
            <a:endParaRPr lang="en-GB" sz="1400" i="1">
              <a:effectLst/>
              <a:ea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215952" y="858594"/>
            <a:ext cx="1513198" cy="5816977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1200"/>
              <a:t>1  uno </a:t>
            </a:r>
          </a:p>
          <a:p>
            <a:r>
              <a:rPr lang="es-ES" sz="1200"/>
              <a:t>2  dos</a:t>
            </a:r>
          </a:p>
          <a:p>
            <a:r>
              <a:rPr lang="es-ES" sz="1200"/>
              <a:t>3  tres</a:t>
            </a:r>
          </a:p>
          <a:p>
            <a:r>
              <a:rPr lang="es-ES" sz="1200"/>
              <a:t>4  cuatro</a:t>
            </a:r>
          </a:p>
          <a:p>
            <a:r>
              <a:rPr lang="es-ES" sz="1200"/>
              <a:t>5  cinco</a:t>
            </a:r>
          </a:p>
          <a:p>
            <a:r>
              <a:rPr lang="es-ES" sz="1200"/>
              <a:t>6  seis</a:t>
            </a:r>
          </a:p>
          <a:p>
            <a:r>
              <a:rPr lang="es-ES" sz="1200"/>
              <a:t>7  siete</a:t>
            </a:r>
          </a:p>
          <a:p>
            <a:r>
              <a:rPr lang="es-ES" sz="1200"/>
              <a:t>8  ocho</a:t>
            </a:r>
          </a:p>
          <a:p>
            <a:r>
              <a:rPr lang="es-ES" sz="1200"/>
              <a:t>9  nueve</a:t>
            </a:r>
          </a:p>
          <a:p>
            <a:r>
              <a:rPr lang="es-ES" sz="1200"/>
              <a:t>10  diez</a:t>
            </a:r>
          </a:p>
          <a:p>
            <a:r>
              <a:rPr lang="es-ES" sz="1200"/>
              <a:t>11  once </a:t>
            </a:r>
          </a:p>
          <a:p>
            <a:r>
              <a:rPr lang="es-ES" sz="1200"/>
              <a:t>12  doce</a:t>
            </a:r>
          </a:p>
          <a:p>
            <a:r>
              <a:rPr lang="es-ES" sz="1200"/>
              <a:t>13  trece</a:t>
            </a:r>
          </a:p>
          <a:p>
            <a:r>
              <a:rPr lang="es-ES" sz="1200"/>
              <a:t>14  catorce</a:t>
            </a:r>
          </a:p>
          <a:p>
            <a:r>
              <a:rPr lang="es-ES" sz="1200"/>
              <a:t>15  quince</a:t>
            </a:r>
          </a:p>
          <a:p>
            <a:r>
              <a:rPr lang="es-ES" sz="1200"/>
              <a:t>16  dieciséis</a:t>
            </a:r>
          </a:p>
          <a:p>
            <a:r>
              <a:rPr lang="es-ES" sz="1200"/>
              <a:t>17  diecisiete</a:t>
            </a:r>
          </a:p>
          <a:p>
            <a:r>
              <a:rPr lang="es-ES" sz="1200"/>
              <a:t>18  dieciocho</a:t>
            </a:r>
          </a:p>
          <a:p>
            <a:r>
              <a:rPr lang="es-ES" sz="1200"/>
              <a:t>19  diecinueve</a:t>
            </a:r>
          </a:p>
          <a:p>
            <a:pPr marL="228600" indent="-228600">
              <a:buAutoNum type="arabicPlain" startAt="20"/>
            </a:pPr>
            <a:r>
              <a:rPr lang="es-ES" sz="1200"/>
              <a:t>veinte</a:t>
            </a:r>
          </a:p>
          <a:p>
            <a:pPr marL="228600" indent="-228600">
              <a:buAutoNum type="arabicPlain" startAt="20"/>
            </a:pPr>
            <a:r>
              <a:rPr lang="es-ES" sz="1200"/>
              <a:t>veintiuno</a:t>
            </a:r>
          </a:p>
          <a:p>
            <a:pPr marL="228600" indent="-228600">
              <a:buAutoNum type="arabicPlain" startAt="20"/>
            </a:pPr>
            <a:r>
              <a:rPr lang="es-ES" sz="1200"/>
              <a:t>veintidós</a:t>
            </a:r>
          </a:p>
          <a:p>
            <a:pPr marL="228600" indent="-228600">
              <a:buAutoNum type="arabicPlain" startAt="20"/>
            </a:pPr>
            <a:r>
              <a:rPr lang="es-ES" sz="1200"/>
              <a:t>Veintitrés</a:t>
            </a:r>
          </a:p>
          <a:p>
            <a:pPr marL="228600" indent="-228600">
              <a:buAutoNum type="arabicPlain" startAt="20"/>
            </a:pPr>
            <a:r>
              <a:rPr lang="es-ES" sz="1200"/>
              <a:t>Veinticuatro</a:t>
            </a:r>
          </a:p>
          <a:p>
            <a:pPr marL="228600" indent="-228600">
              <a:buAutoNum type="arabicPlain" startAt="20"/>
            </a:pPr>
            <a:r>
              <a:rPr lang="es-ES" sz="1200"/>
              <a:t>Veinticinco</a:t>
            </a:r>
          </a:p>
          <a:p>
            <a:pPr marL="228600" indent="-228600">
              <a:buAutoNum type="arabicPlain" startAt="20"/>
            </a:pPr>
            <a:r>
              <a:rPr lang="es-ES" sz="1200"/>
              <a:t>Veintiséis</a:t>
            </a:r>
          </a:p>
          <a:p>
            <a:pPr marL="228600" indent="-228600">
              <a:buAutoNum type="arabicPlain" startAt="20"/>
            </a:pPr>
            <a:r>
              <a:rPr lang="es-ES" sz="1200"/>
              <a:t>Veintisiete</a:t>
            </a:r>
          </a:p>
          <a:p>
            <a:pPr marL="228600" indent="-228600">
              <a:buAutoNum type="arabicPlain" startAt="20"/>
            </a:pPr>
            <a:r>
              <a:rPr lang="es-ES" sz="1200"/>
              <a:t>Veintiocho</a:t>
            </a:r>
          </a:p>
          <a:p>
            <a:pPr marL="228600" indent="-228600">
              <a:buAutoNum type="arabicPlain" startAt="20"/>
            </a:pPr>
            <a:r>
              <a:rPr lang="es-ES" sz="1200"/>
              <a:t>Veintinueve</a:t>
            </a:r>
          </a:p>
          <a:p>
            <a:pPr marL="228600" indent="-228600">
              <a:buAutoNum type="arabicPlain" startAt="20"/>
            </a:pPr>
            <a:r>
              <a:rPr lang="es-ES" sz="1200"/>
              <a:t>Treinta</a:t>
            </a:r>
          </a:p>
          <a:p>
            <a:pPr marL="228600" indent="-228600">
              <a:buAutoNum type="arabicPlain" startAt="20"/>
            </a:pPr>
            <a:r>
              <a:rPr lang="es-ES" sz="1200"/>
              <a:t>Treinta y uno</a:t>
            </a:r>
          </a:p>
        </p:txBody>
      </p:sp>
      <p:sp>
        <p:nvSpPr>
          <p:cNvPr id="9" name="Rectangle 8"/>
          <p:cNvSpPr/>
          <p:nvPr/>
        </p:nvSpPr>
        <p:spPr>
          <a:xfrm>
            <a:off x="6503727" y="4642371"/>
            <a:ext cx="1587973" cy="2031325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s-ES" sz="1400"/>
              <a:t>40 cuarenta</a:t>
            </a:r>
          </a:p>
          <a:p>
            <a:r>
              <a:rPr lang="es-ES" sz="1400"/>
              <a:t>41 cuarenta y uno</a:t>
            </a:r>
          </a:p>
          <a:p>
            <a:r>
              <a:rPr lang="es-ES" sz="1400"/>
              <a:t>42 cuarenta y dos</a:t>
            </a:r>
          </a:p>
          <a:p>
            <a:r>
              <a:rPr lang="es-ES" sz="1400"/>
              <a:t>50 cincuenta</a:t>
            </a:r>
          </a:p>
          <a:p>
            <a:r>
              <a:rPr lang="es-ES" sz="1400"/>
              <a:t>60 sesenta</a:t>
            </a:r>
          </a:p>
          <a:p>
            <a:r>
              <a:rPr lang="es-ES" sz="1400"/>
              <a:t>70 setenta</a:t>
            </a:r>
          </a:p>
          <a:p>
            <a:r>
              <a:rPr lang="es-ES" sz="1400"/>
              <a:t>80 ochenta</a:t>
            </a:r>
          </a:p>
          <a:p>
            <a:r>
              <a:rPr lang="es-ES" sz="1400"/>
              <a:t>90 noventa</a:t>
            </a:r>
          </a:p>
          <a:p>
            <a:r>
              <a:rPr lang="es-ES" sz="1400"/>
              <a:t>100 cien</a:t>
            </a:r>
          </a:p>
        </p:txBody>
      </p:sp>
      <p:sp>
        <p:nvSpPr>
          <p:cNvPr id="10" name="Rectangle 9"/>
          <p:cNvSpPr/>
          <p:nvPr/>
        </p:nvSpPr>
        <p:spPr>
          <a:xfrm>
            <a:off x="3825941" y="4651731"/>
            <a:ext cx="2565492" cy="2031325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tabLst>
                <a:tab pos="1485900" algn="l"/>
                <a:tab pos="3197225" algn="l"/>
              </a:tabLst>
            </a:pPr>
            <a:r>
              <a:rPr lang="es-ES" sz="1400" b="1" dirty="0">
                <a:ea typeface="Times New Roman" panose="02020603050405020304" pitchFamily="18" charset="0"/>
              </a:rPr>
              <a:t>La semana</a:t>
            </a:r>
            <a:r>
              <a:rPr lang="es-ES" sz="1400" b="1" dirty="0">
                <a:effectLst/>
                <a:ea typeface="Times New Roman" panose="02020603050405020304" pitchFamily="18" charset="0"/>
              </a:rPr>
              <a:t>	</a:t>
            </a:r>
            <a:r>
              <a:rPr lang="es-ES" sz="1400" b="1" i="1" dirty="0">
                <a:effectLst/>
                <a:ea typeface="Times New Roman" panose="02020603050405020304" pitchFamily="18" charset="0"/>
              </a:rPr>
              <a:t>The </a:t>
            </a:r>
            <a:r>
              <a:rPr lang="es-ES" sz="1400" b="1" i="1" dirty="0" err="1">
                <a:effectLst/>
                <a:ea typeface="Times New Roman" panose="02020603050405020304" pitchFamily="18" charset="0"/>
              </a:rPr>
              <a:t>week</a:t>
            </a:r>
            <a:br>
              <a:rPr lang="es-ES" sz="1400" b="1" i="1" dirty="0">
                <a:effectLst/>
                <a:ea typeface="Times New Roman" panose="02020603050405020304" pitchFamily="18" charset="0"/>
              </a:rPr>
            </a:br>
            <a:r>
              <a:rPr lang="es-ES" sz="1400" dirty="0">
                <a:ea typeface="Times New Roman" panose="02020603050405020304" pitchFamily="18" charset="0"/>
              </a:rPr>
              <a:t>Lunes</a:t>
            </a:r>
            <a:r>
              <a:rPr lang="es-ES" sz="1400" i="1" dirty="0">
                <a:ea typeface="Times New Roman" panose="02020603050405020304" pitchFamily="18" charset="0"/>
              </a:rPr>
              <a:t>	</a:t>
            </a:r>
            <a:r>
              <a:rPr lang="es-ES" sz="1400" i="1" dirty="0" err="1">
                <a:ea typeface="Times New Roman" panose="02020603050405020304" pitchFamily="18" charset="0"/>
              </a:rPr>
              <a:t>Monday</a:t>
            </a:r>
            <a:endParaRPr lang="es-ES" sz="1400" i="1" dirty="0">
              <a:ea typeface="Times New Roman" panose="02020603050405020304" pitchFamily="18" charset="0"/>
            </a:endParaRPr>
          </a:p>
          <a:p>
            <a:pPr>
              <a:tabLst>
                <a:tab pos="1485900" algn="l"/>
                <a:tab pos="3197225" algn="l"/>
              </a:tabLst>
            </a:pPr>
            <a:r>
              <a:rPr lang="es-ES" sz="1400" dirty="0">
                <a:effectLst/>
                <a:ea typeface="Times New Roman" panose="02020603050405020304" pitchFamily="18" charset="0"/>
              </a:rPr>
              <a:t>Martes</a:t>
            </a:r>
            <a:r>
              <a:rPr lang="es-ES" sz="1400" i="1" dirty="0">
                <a:effectLst/>
                <a:ea typeface="Times New Roman" panose="02020603050405020304" pitchFamily="18" charset="0"/>
              </a:rPr>
              <a:t>	</a:t>
            </a:r>
            <a:r>
              <a:rPr lang="es-ES" sz="1400" i="1" dirty="0" err="1">
                <a:effectLst/>
                <a:ea typeface="Times New Roman" panose="02020603050405020304" pitchFamily="18" charset="0"/>
              </a:rPr>
              <a:t>Tuesday</a:t>
            </a:r>
            <a:endParaRPr lang="es-ES" sz="1400" i="1" dirty="0">
              <a:effectLst/>
              <a:ea typeface="Times New Roman" panose="02020603050405020304" pitchFamily="18" charset="0"/>
            </a:endParaRPr>
          </a:p>
          <a:p>
            <a:pPr>
              <a:tabLst>
                <a:tab pos="1485900" algn="l"/>
                <a:tab pos="3197225" algn="l"/>
              </a:tabLst>
            </a:pPr>
            <a:r>
              <a:rPr lang="es-ES" sz="1400" dirty="0">
                <a:ea typeface="Times New Roman" panose="02020603050405020304" pitchFamily="18" charset="0"/>
              </a:rPr>
              <a:t>Miércoles</a:t>
            </a:r>
            <a:r>
              <a:rPr lang="es-ES" sz="1400" i="1" dirty="0">
                <a:ea typeface="Times New Roman" panose="02020603050405020304" pitchFamily="18" charset="0"/>
              </a:rPr>
              <a:t>	</a:t>
            </a:r>
            <a:r>
              <a:rPr lang="es-ES" sz="1400" i="1" dirty="0" err="1">
                <a:ea typeface="Times New Roman" panose="02020603050405020304" pitchFamily="18" charset="0"/>
              </a:rPr>
              <a:t>Wednesday</a:t>
            </a:r>
            <a:endParaRPr lang="es-ES" sz="1400" i="1" dirty="0">
              <a:ea typeface="Times New Roman" panose="02020603050405020304" pitchFamily="18" charset="0"/>
            </a:endParaRPr>
          </a:p>
          <a:p>
            <a:pPr>
              <a:tabLst>
                <a:tab pos="1485900" algn="l"/>
                <a:tab pos="3197225" algn="l"/>
              </a:tabLst>
            </a:pPr>
            <a:r>
              <a:rPr lang="es-ES" sz="1400" dirty="0">
                <a:effectLst/>
                <a:ea typeface="Times New Roman" panose="02020603050405020304" pitchFamily="18" charset="0"/>
              </a:rPr>
              <a:t>Jueves</a:t>
            </a:r>
            <a:r>
              <a:rPr lang="es-ES" sz="1400" i="1" dirty="0">
                <a:effectLst/>
                <a:ea typeface="Times New Roman" panose="02020603050405020304" pitchFamily="18" charset="0"/>
              </a:rPr>
              <a:t>	</a:t>
            </a:r>
            <a:r>
              <a:rPr lang="es-ES" sz="1400" i="1" dirty="0" err="1">
                <a:effectLst/>
                <a:ea typeface="Times New Roman" panose="02020603050405020304" pitchFamily="18" charset="0"/>
              </a:rPr>
              <a:t>Thursday</a:t>
            </a:r>
            <a:endParaRPr lang="es-ES" sz="1400" i="1" dirty="0">
              <a:effectLst/>
              <a:ea typeface="Times New Roman" panose="02020603050405020304" pitchFamily="18" charset="0"/>
            </a:endParaRPr>
          </a:p>
          <a:p>
            <a:pPr>
              <a:tabLst>
                <a:tab pos="1485900" algn="l"/>
                <a:tab pos="3197225" algn="l"/>
              </a:tabLst>
            </a:pPr>
            <a:r>
              <a:rPr lang="es-ES" sz="1400" dirty="0">
                <a:ea typeface="Times New Roman" panose="02020603050405020304" pitchFamily="18" charset="0"/>
              </a:rPr>
              <a:t>Viernes</a:t>
            </a:r>
            <a:r>
              <a:rPr lang="es-ES" sz="1400" i="1" dirty="0">
                <a:ea typeface="Times New Roman" panose="02020603050405020304" pitchFamily="18" charset="0"/>
              </a:rPr>
              <a:t>	Friday</a:t>
            </a:r>
          </a:p>
          <a:p>
            <a:pPr>
              <a:tabLst>
                <a:tab pos="1485900" algn="l"/>
                <a:tab pos="3197225" algn="l"/>
              </a:tabLst>
            </a:pPr>
            <a:r>
              <a:rPr lang="es-ES" sz="1400" dirty="0">
                <a:effectLst/>
                <a:ea typeface="Times New Roman" panose="02020603050405020304" pitchFamily="18" charset="0"/>
              </a:rPr>
              <a:t>Sábado</a:t>
            </a:r>
            <a:r>
              <a:rPr lang="es-ES" sz="1400" i="1" dirty="0">
                <a:effectLst/>
                <a:ea typeface="Times New Roman" panose="02020603050405020304" pitchFamily="18" charset="0"/>
              </a:rPr>
              <a:t>	</a:t>
            </a:r>
            <a:r>
              <a:rPr lang="es-ES" sz="1400" i="1" dirty="0" err="1">
                <a:effectLst/>
                <a:ea typeface="Times New Roman" panose="02020603050405020304" pitchFamily="18" charset="0"/>
              </a:rPr>
              <a:t>Saturday</a:t>
            </a:r>
            <a:endParaRPr lang="es-ES" sz="1400" i="1" dirty="0">
              <a:effectLst/>
              <a:ea typeface="Times New Roman" panose="02020603050405020304" pitchFamily="18" charset="0"/>
            </a:endParaRPr>
          </a:p>
          <a:p>
            <a:pPr>
              <a:tabLst>
                <a:tab pos="1485900" algn="l"/>
                <a:tab pos="3197225" algn="l"/>
              </a:tabLst>
            </a:pPr>
            <a:r>
              <a:rPr lang="es-ES" sz="1400" dirty="0">
                <a:ea typeface="Times New Roman" panose="02020603050405020304" pitchFamily="18" charset="0"/>
              </a:rPr>
              <a:t>Domingo</a:t>
            </a:r>
            <a:r>
              <a:rPr lang="es-ES" sz="1400" i="1" dirty="0">
                <a:ea typeface="Times New Roman" panose="02020603050405020304" pitchFamily="18" charset="0"/>
              </a:rPr>
              <a:t>	</a:t>
            </a:r>
            <a:r>
              <a:rPr lang="es-ES" sz="1400" i="1" dirty="0" err="1">
                <a:ea typeface="Times New Roman" panose="02020603050405020304" pitchFamily="18" charset="0"/>
              </a:rPr>
              <a:t>Sunday</a:t>
            </a:r>
            <a:endParaRPr lang="es-ES" sz="1400" i="1" dirty="0">
              <a:ea typeface="Times New Roman" panose="02020603050405020304" pitchFamily="18" charset="0"/>
            </a:endParaRPr>
          </a:p>
          <a:p>
            <a:pPr>
              <a:tabLst>
                <a:tab pos="1485900" algn="l"/>
                <a:tab pos="3197225" algn="l"/>
              </a:tabLst>
            </a:pPr>
            <a:r>
              <a:rPr lang="es-ES" sz="1400" dirty="0">
                <a:effectLst/>
                <a:ea typeface="Times New Roman" panose="02020603050405020304" pitchFamily="18" charset="0"/>
              </a:rPr>
              <a:t>El fin de semana</a:t>
            </a:r>
            <a:r>
              <a:rPr lang="es-ES" sz="1400" i="1" dirty="0">
                <a:effectLst/>
                <a:ea typeface="Times New Roman" panose="02020603050405020304" pitchFamily="18" charset="0"/>
              </a:rPr>
              <a:t>	</a:t>
            </a:r>
            <a:r>
              <a:rPr lang="es-ES" sz="1400" i="1" dirty="0" err="1">
                <a:effectLst/>
                <a:ea typeface="Times New Roman" panose="02020603050405020304" pitchFamily="18" charset="0"/>
              </a:rPr>
              <a:t>Weekend</a:t>
            </a:r>
            <a:endParaRPr lang="en-GB" sz="1400" dirty="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4562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906000" cy="67710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/>
              <a:t>Knowledge organiser KS3</a:t>
            </a:r>
          </a:p>
          <a:p>
            <a:pPr algn="ctr"/>
            <a:r>
              <a:rPr lang="en-GB" sz="2000" b="1" err="1"/>
              <a:t>Mi</a:t>
            </a:r>
            <a:r>
              <a:rPr lang="en-GB" sz="2000" b="1"/>
              <a:t> </a:t>
            </a:r>
            <a:r>
              <a:rPr lang="en-GB" sz="2000" b="1" err="1"/>
              <a:t>vida</a:t>
            </a:r>
            <a:r>
              <a:rPr lang="en-GB" sz="2000" b="1"/>
              <a:t> – All about me</a:t>
            </a:r>
          </a:p>
        </p:txBody>
      </p:sp>
      <p:sp>
        <p:nvSpPr>
          <p:cNvPr id="6" name="Rectangle 5"/>
          <p:cNvSpPr/>
          <p:nvPr/>
        </p:nvSpPr>
        <p:spPr>
          <a:xfrm>
            <a:off x="108859" y="832235"/>
            <a:ext cx="3421408" cy="418576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tabLst>
                <a:tab pos="2880360" algn="l"/>
                <a:tab pos="3197225" algn="l"/>
              </a:tabLst>
            </a:pPr>
            <a:r>
              <a:rPr lang="es-ES" sz="1400" b="1">
                <a:effectLst/>
                <a:ea typeface="Times New Roman" panose="02020603050405020304" pitchFamily="18" charset="0"/>
              </a:rPr>
              <a:t>¿Qué tipo de persona eres?	</a:t>
            </a:r>
            <a:br>
              <a:rPr lang="es-ES" sz="1400" b="1">
                <a:effectLst/>
                <a:ea typeface="Times New Roman" panose="02020603050405020304" pitchFamily="18" charset="0"/>
              </a:rPr>
            </a:br>
            <a:r>
              <a:rPr lang="en-GB" sz="1400" b="1" i="1">
                <a:effectLst/>
                <a:ea typeface="Times New Roman" panose="02020603050405020304" pitchFamily="18" charset="0"/>
              </a:rPr>
              <a:t>What sort of person are you?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Soy…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I am...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divertido/a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amusing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estupendo/a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brilliant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fenomenal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fantastic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generoso/a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generous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genial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great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guay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cool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listo/a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clever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serio/a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serious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simpático/a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nice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,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kind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sincero/a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sincere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tímido/a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shy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tonto/a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silly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tranquilo/a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quiet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,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calm</a:t>
            </a:r>
            <a:endParaRPr lang="es-ES" sz="1400" b="0" i="1">
              <a:effectLst/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a typeface="Times New Roman" panose="02020603050405020304" pitchFamily="18" charset="0"/>
              </a:rPr>
              <a:t>creativo/a	</a:t>
            </a:r>
            <a:r>
              <a:rPr lang="es-ES" sz="1400" i="1" err="1">
                <a:ea typeface="Times New Roman" panose="02020603050405020304" pitchFamily="18" charset="0"/>
              </a:rPr>
              <a:t>creative</a:t>
            </a:r>
            <a:endParaRPr lang="es-ES" sz="1400" i="1"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a typeface="Times New Roman" panose="02020603050405020304" pitchFamily="18" charset="0"/>
              </a:rPr>
              <a:t>perezoso/a	</a:t>
            </a:r>
            <a:r>
              <a:rPr lang="es-ES" sz="1400" i="1" err="1">
                <a:ea typeface="Times New Roman" panose="02020603050405020304" pitchFamily="18" charset="0"/>
              </a:rPr>
              <a:t>lazy</a:t>
            </a:r>
            <a:endParaRPr lang="es-ES" sz="1400" i="1">
              <a:ea typeface="Times New Roman" panose="02020603050405020304" pitchFamily="18" charset="0"/>
            </a:endParaRPr>
          </a:p>
          <a:p>
            <a:pPr>
              <a:tabLst>
                <a:tab pos="1941513" algn="l"/>
              </a:tabLst>
            </a:pPr>
            <a:r>
              <a:rPr lang="es-ES" sz="1400">
                <a:ea typeface="Times New Roman" panose="02020603050405020304" pitchFamily="18" charset="0"/>
              </a:rPr>
              <a:t>hablador/a	</a:t>
            </a:r>
            <a:r>
              <a:rPr lang="es-ES" sz="1400" i="1" err="1">
                <a:ea typeface="Times New Roman" panose="02020603050405020304" pitchFamily="18" charset="0"/>
              </a:rPr>
              <a:t>talkative</a:t>
            </a:r>
            <a:endParaRPr lang="en-GB" sz="1400" i="1">
              <a:effectLst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8859" y="5126249"/>
            <a:ext cx="3421408" cy="160043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tabLst>
                <a:tab pos="1958975" algn="l"/>
              </a:tabLst>
            </a:pPr>
            <a:r>
              <a:rPr lang="es-ES" sz="1400" b="1">
                <a:effectLst/>
                <a:ea typeface="Times New Roman" panose="02020603050405020304" pitchFamily="18" charset="0"/>
              </a:rPr>
              <a:t>Mi pasión	</a:t>
            </a:r>
            <a:r>
              <a:rPr lang="es-ES" sz="1400" b="1" i="1" err="1">
                <a:effectLst/>
                <a:ea typeface="Times New Roman" panose="02020603050405020304" pitchFamily="18" charset="0"/>
              </a:rPr>
              <a:t>My</a:t>
            </a:r>
            <a:r>
              <a:rPr lang="es-ES" sz="1400" b="1" i="1">
                <a:effectLst/>
                <a:ea typeface="Times New Roman" panose="02020603050405020304" pitchFamily="18" charset="0"/>
              </a:rPr>
              <a:t> </a:t>
            </a:r>
            <a:r>
              <a:rPr lang="es-ES" sz="1400" b="1" i="1" err="1">
                <a:effectLst/>
                <a:ea typeface="Times New Roman" panose="02020603050405020304" pitchFamily="18" charset="0"/>
              </a:rPr>
              <a:t>passion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5897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Mi pasión es…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My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passion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is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…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5897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Mi héroe es…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My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hero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is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…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5897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el deporte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sport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5897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el fútbol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football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5897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la música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music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195897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el tenis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tennis</a:t>
            </a:r>
            <a:endParaRPr lang="en-GB" sz="1400">
              <a:effectLst/>
              <a:ea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615849" y="832235"/>
            <a:ext cx="4435786" cy="224676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tabLst>
                <a:tab pos="2880360" algn="l"/>
                <a:tab pos="3197225" algn="l"/>
              </a:tabLst>
            </a:pPr>
            <a:r>
              <a:rPr lang="en-GB" sz="1400" b="1">
                <a:effectLst/>
                <a:ea typeface="Times New Roman" panose="02020603050405020304" pitchFamily="18" charset="0"/>
              </a:rPr>
              <a:t>¿</a:t>
            </a:r>
            <a:r>
              <a:rPr lang="en-GB" sz="1400" b="1" err="1">
                <a:effectLst/>
                <a:ea typeface="Times New Roman" panose="02020603050405020304" pitchFamily="18" charset="0"/>
              </a:rPr>
              <a:t>Tienes</a:t>
            </a:r>
            <a:r>
              <a:rPr lang="en-GB" sz="1400" b="1">
                <a:effectLst/>
                <a:ea typeface="Times New Roman" panose="02020603050405020304" pitchFamily="18" charset="0"/>
              </a:rPr>
              <a:t> </a:t>
            </a:r>
            <a:r>
              <a:rPr lang="en-GB" sz="1400" b="1" err="1">
                <a:effectLst/>
                <a:ea typeface="Times New Roman" panose="02020603050405020304" pitchFamily="18" charset="0"/>
              </a:rPr>
              <a:t>hermanos</a:t>
            </a:r>
            <a:r>
              <a:rPr lang="en-GB" sz="1400" b="1">
                <a:effectLst/>
                <a:ea typeface="Times New Roman" panose="02020603050405020304" pitchFamily="18" charset="0"/>
              </a:rPr>
              <a:t>?	</a:t>
            </a:r>
            <a:br>
              <a:rPr lang="en-GB" sz="1400" b="1">
                <a:effectLst/>
                <a:ea typeface="Times New Roman" panose="02020603050405020304" pitchFamily="18" charset="0"/>
              </a:rPr>
            </a:br>
            <a:r>
              <a:rPr lang="en-GB" sz="1400" b="1" i="1">
                <a:effectLst/>
                <a:ea typeface="Times New Roman" panose="02020603050405020304" pitchFamily="18" charset="0"/>
              </a:rPr>
              <a:t>Do you have any brothers or sisters?</a:t>
            </a:r>
            <a:br>
              <a:rPr lang="en-GB" sz="1400" b="1" i="1">
                <a:effectLst/>
                <a:ea typeface="Times New Roman" panose="02020603050405020304" pitchFamily="18" charset="0"/>
              </a:rPr>
            </a:b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Tengo…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I have…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una hermana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a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sister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un hermano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a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brother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n-GB" sz="1400" err="1">
                <a:effectLst/>
                <a:ea typeface="Times New Roman" panose="02020603050405020304" pitchFamily="18" charset="0"/>
              </a:rPr>
              <a:t>una</a:t>
            </a:r>
            <a:r>
              <a:rPr lang="en-GB" sz="1400">
                <a:effectLst/>
                <a:ea typeface="Times New Roman" panose="02020603050405020304" pitchFamily="18" charset="0"/>
              </a:rPr>
              <a:t> 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hermanastra</a:t>
            </a:r>
            <a:r>
              <a:rPr lang="en-GB" sz="1400">
                <a:effectLst/>
                <a:ea typeface="Times New Roman" panose="02020603050405020304" pitchFamily="18" charset="0"/>
              </a:rPr>
              <a:t>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a half-sister/stepsister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un 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hermanastro</a:t>
            </a:r>
            <a:r>
              <a:rPr lang="en-GB" sz="1400">
                <a:effectLst/>
                <a:ea typeface="Times New Roman" panose="02020603050405020304" pitchFamily="18" charset="0"/>
              </a:rPr>
              <a:t>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a half-brother/stepbrother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No 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tengo</a:t>
            </a:r>
            <a:r>
              <a:rPr lang="en-GB" sz="1400">
                <a:effectLst/>
                <a:ea typeface="Times New Roman" panose="02020603050405020304" pitchFamily="18" charset="0"/>
              </a:rPr>
              <a:t> 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hermanos</a:t>
            </a:r>
            <a:r>
              <a:rPr lang="en-GB" sz="1400">
                <a:effectLst/>
                <a:ea typeface="Times New Roman" panose="02020603050405020304" pitchFamily="18" charset="0"/>
              </a:rPr>
              <a:t>.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I don’t have any siblings.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Soy hijo único./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I am an only child. 	</a:t>
            </a:r>
            <a:endParaRPr lang="en-GB" sz="1400">
              <a:effectLst/>
              <a:ea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22867" y="3187257"/>
            <a:ext cx="4435784" cy="35394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tabLst>
                <a:tab pos="2171700" algn="l"/>
                <a:tab pos="3197225" algn="l"/>
              </a:tabLst>
            </a:pPr>
            <a:r>
              <a:rPr lang="en-GB" sz="1400" b="1">
                <a:effectLst/>
                <a:ea typeface="Times New Roman" panose="02020603050405020304" pitchFamily="18" charset="0"/>
              </a:rPr>
              <a:t>¿</a:t>
            </a:r>
            <a:r>
              <a:rPr lang="en-GB" sz="1400" b="1" err="1">
                <a:effectLst/>
                <a:ea typeface="Times New Roman" panose="02020603050405020304" pitchFamily="18" charset="0"/>
              </a:rPr>
              <a:t>Tienes</a:t>
            </a:r>
            <a:r>
              <a:rPr lang="en-GB" sz="1400" b="1">
                <a:effectLst/>
                <a:ea typeface="Times New Roman" panose="02020603050405020304" pitchFamily="18" charset="0"/>
              </a:rPr>
              <a:t> </a:t>
            </a:r>
            <a:r>
              <a:rPr lang="en-GB" sz="1400" b="1" err="1">
                <a:effectLst/>
                <a:ea typeface="Times New Roman" panose="02020603050405020304" pitchFamily="18" charset="0"/>
              </a:rPr>
              <a:t>mascotas</a:t>
            </a:r>
            <a:r>
              <a:rPr lang="en-GB" sz="1400" b="1">
                <a:effectLst/>
                <a:ea typeface="Times New Roman" panose="02020603050405020304" pitchFamily="18" charset="0"/>
              </a:rPr>
              <a:t>?	</a:t>
            </a:r>
            <a:r>
              <a:rPr lang="en-GB" sz="1400" b="1" i="1">
                <a:effectLst/>
                <a:ea typeface="Times New Roman" panose="02020603050405020304" pitchFamily="18" charset="0"/>
              </a:rPr>
              <a:t>Do you have pets?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Tengo…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I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have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…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un caballo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a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horse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una cobaya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a guinea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pig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un conejo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a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rabbit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un gato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a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cat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	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un perro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a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dog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un pez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a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fish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un ratón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a mouse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una serpiente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a 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snake</a:t>
            </a:r>
            <a:endParaRPr lang="es-ES" sz="1400" b="0" i="1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s-ES" sz="1400">
                <a:ea typeface="Times New Roman" panose="02020603050405020304" pitchFamily="18" charset="0"/>
              </a:rPr>
              <a:t>un hámster</a:t>
            </a:r>
            <a:r>
              <a:rPr lang="es-ES" sz="1400" i="1">
                <a:ea typeface="Times New Roman" panose="02020603050405020304" pitchFamily="18" charset="0"/>
              </a:rPr>
              <a:t>	a hámster</a:t>
            </a:r>
          </a:p>
          <a:p>
            <a:pPr>
              <a:tabLst>
                <a:tab pos="2171700" algn="l"/>
                <a:tab pos="3197225" algn="l"/>
              </a:tabLst>
            </a:pPr>
            <a:r>
              <a:rPr lang="es-ES" sz="1400">
                <a:ea typeface="Times New Roman" panose="02020603050405020304" pitchFamily="18" charset="0"/>
              </a:rPr>
              <a:t>u</a:t>
            </a:r>
            <a:r>
              <a:rPr lang="es-ES" sz="1400">
                <a:effectLst/>
                <a:ea typeface="Times New Roman" panose="02020603050405020304" pitchFamily="18" charset="0"/>
              </a:rPr>
              <a:t>n loro</a:t>
            </a:r>
            <a:r>
              <a:rPr lang="es-ES" sz="1400" i="1">
                <a:effectLst/>
                <a:ea typeface="Times New Roman" panose="02020603050405020304" pitchFamily="18" charset="0"/>
              </a:rPr>
              <a:t>	a </a:t>
            </a:r>
            <a:r>
              <a:rPr lang="es-ES" sz="1400" i="1" err="1">
                <a:effectLst/>
                <a:ea typeface="Times New Roman" panose="02020603050405020304" pitchFamily="18" charset="0"/>
              </a:rPr>
              <a:t>parrot</a:t>
            </a:r>
            <a:endParaRPr lang="es-ES" sz="1400" i="1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s-ES" sz="1400">
                <a:ea typeface="Times New Roman" panose="02020603050405020304" pitchFamily="18" charset="0"/>
              </a:rPr>
              <a:t>un pájaro</a:t>
            </a:r>
            <a:r>
              <a:rPr lang="es-ES" sz="1400" i="1">
                <a:ea typeface="Times New Roman" panose="02020603050405020304" pitchFamily="18" charset="0"/>
              </a:rPr>
              <a:t>	a </a:t>
            </a:r>
            <a:r>
              <a:rPr lang="es-ES" sz="1400" i="1" err="1">
                <a:ea typeface="Times New Roman" panose="02020603050405020304" pitchFamily="18" charset="0"/>
              </a:rPr>
              <a:t>bird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No 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tengo</a:t>
            </a:r>
            <a:r>
              <a:rPr lang="en-GB" sz="1400">
                <a:effectLst/>
                <a:ea typeface="Times New Roman" panose="02020603050405020304" pitchFamily="18" charset="0"/>
              </a:rPr>
              <a:t> 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mascotas</a:t>
            </a:r>
            <a:r>
              <a:rPr lang="en-GB" sz="1400">
                <a:effectLst/>
                <a:ea typeface="Times New Roman" panose="02020603050405020304" pitchFamily="18" charset="0"/>
              </a:rPr>
              <a:t>.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I don’t have any pets.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¿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Cómo</a:t>
            </a:r>
            <a:r>
              <a:rPr lang="en-GB" sz="1400">
                <a:effectLst/>
                <a:ea typeface="Times New Roman" panose="02020603050405020304" pitchFamily="18" charset="0"/>
              </a:rPr>
              <a:t> 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es</a:t>
            </a:r>
            <a:r>
              <a:rPr lang="en-GB" sz="1400">
                <a:effectLst/>
                <a:ea typeface="Times New Roman" panose="02020603050405020304" pitchFamily="18" charset="0"/>
              </a:rPr>
              <a:t>?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What is it like?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217170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¿</a:t>
            </a:r>
            <a:r>
              <a:rPr lang="en-GB" sz="1400" err="1">
                <a:effectLst/>
                <a:ea typeface="Times New Roman" panose="02020603050405020304" pitchFamily="18" charset="0"/>
              </a:rPr>
              <a:t>Cómo</a:t>
            </a:r>
            <a:r>
              <a:rPr lang="en-GB" sz="1400">
                <a:effectLst/>
                <a:ea typeface="Times New Roman" panose="02020603050405020304" pitchFamily="18" charset="0"/>
              </a:rPr>
              <a:t> son?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What are they like?</a:t>
            </a:r>
            <a:endParaRPr lang="en-GB" sz="1400">
              <a:effectLst/>
              <a:ea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156265" y="832235"/>
            <a:ext cx="1654485" cy="224676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tabLst>
                <a:tab pos="857250" algn="l"/>
                <a:tab pos="3197225" algn="l"/>
              </a:tabLst>
            </a:pPr>
            <a:r>
              <a:rPr lang="es-ES" sz="1400" b="1" err="1">
                <a:ea typeface="Times New Roman" panose="02020603050405020304" pitchFamily="18" charset="0"/>
              </a:rPr>
              <a:t>Useful</a:t>
            </a:r>
            <a:r>
              <a:rPr lang="es-ES" sz="1400" b="1">
                <a:ea typeface="Times New Roman" panose="02020603050405020304" pitchFamily="18" charset="0"/>
              </a:rPr>
              <a:t> </a:t>
            </a:r>
            <a:r>
              <a:rPr lang="es-ES" sz="1400" b="1" err="1">
                <a:ea typeface="Times New Roman" panose="02020603050405020304" pitchFamily="18" charset="0"/>
              </a:rPr>
              <a:t>connectives</a:t>
            </a:r>
            <a:br>
              <a:rPr lang="es-ES" sz="1400" b="1">
                <a:ea typeface="Times New Roman" panose="02020603050405020304" pitchFamily="18" charset="0"/>
              </a:rPr>
            </a:br>
            <a:r>
              <a:rPr lang="es-ES" sz="1400">
                <a:effectLst/>
                <a:ea typeface="Times New Roman" panose="02020603050405020304" pitchFamily="18" charset="0"/>
              </a:rPr>
              <a:t>bastante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quite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no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no/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not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mi, mis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my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muy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very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pero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but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también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also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tu/tus	</a:t>
            </a:r>
            <a:r>
              <a:rPr lang="es-ES" sz="1400" b="0" i="1" err="1">
                <a:effectLst/>
                <a:ea typeface="Times New Roman" panose="02020603050405020304" pitchFamily="18" charset="0"/>
              </a:rPr>
              <a:t>your</a:t>
            </a:r>
            <a:endParaRPr lang="es-ES" sz="1400" b="0" i="1">
              <a:effectLst/>
              <a:ea typeface="Times New Roman" panose="02020603050405020304" pitchFamily="18" charset="0"/>
            </a:endParaRP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un poco	</a:t>
            </a:r>
            <a:r>
              <a:rPr lang="es-ES" sz="1400" b="0" i="1">
                <a:effectLst/>
                <a:ea typeface="Times New Roman" panose="02020603050405020304" pitchFamily="18" charset="0"/>
              </a:rPr>
              <a:t>a bit</a:t>
            </a:r>
            <a:endParaRPr lang="en-GB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857250" algn="l"/>
                <a:tab pos="3197225" algn="l"/>
              </a:tabLst>
            </a:pPr>
            <a:r>
              <a:rPr lang="en-GB" sz="1400">
                <a:effectLst/>
                <a:ea typeface="Times New Roman" panose="02020603050405020304" pitchFamily="18" charset="0"/>
              </a:rPr>
              <a:t>y	</a:t>
            </a:r>
            <a:r>
              <a:rPr lang="en-GB" sz="1400" b="0" i="1">
                <a:effectLst/>
                <a:ea typeface="Times New Roman" panose="02020603050405020304" pitchFamily="18" charset="0"/>
              </a:rPr>
              <a:t>and</a:t>
            </a:r>
            <a:endParaRPr lang="en-GB" sz="1400">
              <a:effectLst/>
              <a:ea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156265" y="3187257"/>
            <a:ext cx="1654485" cy="35394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tabLst>
                <a:tab pos="857250" algn="l"/>
                <a:tab pos="3197225" algn="l"/>
              </a:tabLst>
            </a:pPr>
            <a:r>
              <a:rPr lang="es-ES" sz="1400" b="1" err="1">
                <a:ea typeface="Times New Roman" panose="02020603050405020304" pitchFamily="18" charset="0"/>
              </a:rPr>
              <a:t>Nationalities</a:t>
            </a:r>
            <a:br>
              <a:rPr lang="es-ES" sz="1400" b="1">
                <a:ea typeface="Times New Roman" panose="02020603050405020304" pitchFamily="18" charset="0"/>
              </a:rPr>
            </a:br>
            <a:r>
              <a:rPr lang="es-ES" sz="1400">
                <a:effectLst/>
                <a:ea typeface="Times New Roman" panose="02020603050405020304" pitchFamily="18" charset="0"/>
              </a:rPr>
              <a:t>Soy…</a:t>
            </a: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Inglés(a)       </a:t>
            </a:r>
            <a:r>
              <a:rPr lang="es-ES" sz="1400" i="1">
                <a:effectLst/>
                <a:ea typeface="Times New Roman" panose="02020603050405020304" pitchFamily="18" charset="0"/>
              </a:rPr>
              <a:t>English</a:t>
            </a: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a typeface="Times New Roman" panose="02020603050405020304" pitchFamily="18" charset="0"/>
              </a:rPr>
              <a:t>Galés            </a:t>
            </a:r>
            <a:r>
              <a:rPr lang="es-ES" sz="1400" i="1" err="1">
                <a:ea typeface="Times New Roman" panose="02020603050405020304" pitchFamily="18" charset="0"/>
              </a:rPr>
              <a:t>Welsh</a:t>
            </a:r>
            <a:endParaRPr lang="es-ES" sz="1400" i="1">
              <a:ea typeface="Times New Roman" panose="02020603050405020304" pitchFamily="18" charset="0"/>
            </a:endParaRP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a typeface="Times New Roman" panose="02020603050405020304" pitchFamily="18" charset="0"/>
              </a:rPr>
              <a:t>Escocés        </a:t>
            </a:r>
            <a:r>
              <a:rPr lang="es-ES" sz="1400" i="1">
                <a:ea typeface="Times New Roman" panose="02020603050405020304" pitchFamily="18" charset="0"/>
              </a:rPr>
              <a:t>Scottish</a:t>
            </a: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a typeface="Times New Roman" panose="02020603050405020304" pitchFamily="18" charset="0"/>
              </a:rPr>
              <a:t>Irlandés        </a:t>
            </a:r>
            <a:r>
              <a:rPr lang="es-ES" sz="1400" i="1" err="1">
                <a:ea typeface="Times New Roman" panose="02020603050405020304" pitchFamily="18" charset="0"/>
              </a:rPr>
              <a:t>Irish</a:t>
            </a:r>
            <a:endParaRPr lang="es-ES" sz="1400" i="1">
              <a:ea typeface="Times New Roman" panose="02020603050405020304" pitchFamily="18" charset="0"/>
            </a:endParaRP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a typeface="Times New Roman" panose="02020603050405020304" pitchFamily="18" charset="0"/>
              </a:rPr>
              <a:t>Español(a)   </a:t>
            </a:r>
            <a:r>
              <a:rPr lang="es-ES" sz="1400" i="1" err="1">
                <a:ea typeface="Times New Roman" panose="02020603050405020304" pitchFamily="18" charset="0"/>
              </a:rPr>
              <a:t>Spanish</a:t>
            </a:r>
            <a:endParaRPr lang="es-ES" sz="1400" i="1">
              <a:ea typeface="Times New Roman" panose="02020603050405020304" pitchFamily="18" charset="0"/>
            </a:endParaRP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Francés(a)   </a:t>
            </a:r>
            <a:r>
              <a:rPr lang="es-ES" sz="1400" i="1">
                <a:effectLst/>
                <a:ea typeface="Times New Roman" panose="02020603050405020304" pitchFamily="18" charset="0"/>
              </a:rPr>
              <a:t>French</a:t>
            </a: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a typeface="Times New Roman" panose="02020603050405020304" pitchFamily="18" charset="0"/>
              </a:rPr>
              <a:t>Italiano        </a:t>
            </a:r>
            <a:r>
              <a:rPr lang="es-ES" sz="1400" i="1" err="1">
                <a:ea typeface="Times New Roman" panose="02020603050405020304" pitchFamily="18" charset="0"/>
              </a:rPr>
              <a:t>Italian</a:t>
            </a:r>
            <a:endParaRPr lang="es-ES" sz="1400" i="1">
              <a:ea typeface="Times New Roman" panose="02020603050405020304" pitchFamily="18" charset="0"/>
            </a:endParaRP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Alemán        </a:t>
            </a:r>
            <a:r>
              <a:rPr lang="es-ES" sz="1400" i="1">
                <a:effectLst/>
                <a:ea typeface="Times New Roman" panose="02020603050405020304" pitchFamily="18" charset="0"/>
              </a:rPr>
              <a:t>German</a:t>
            </a: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a typeface="Times New Roman" panose="02020603050405020304" pitchFamily="18" charset="0"/>
              </a:rPr>
              <a:t>Polaco          </a:t>
            </a:r>
            <a:r>
              <a:rPr lang="es-ES" sz="1400" i="1" err="1">
                <a:ea typeface="Times New Roman" panose="02020603050405020304" pitchFamily="18" charset="0"/>
              </a:rPr>
              <a:t>Polish</a:t>
            </a:r>
            <a:endParaRPr lang="es-ES" sz="1400">
              <a:effectLst/>
              <a:ea typeface="Times New Roman" panose="02020603050405020304" pitchFamily="18" charset="0"/>
            </a:endParaRP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a typeface="Times New Roman" panose="02020603050405020304" pitchFamily="18" charset="0"/>
              </a:rPr>
              <a:t>De…              </a:t>
            </a:r>
            <a:r>
              <a:rPr lang="es-ES" sz="1400" i="1" err="1">
                <a:ea typeface="Times New Roman" panose="02020603050405020304" pitchFamily="18" charset="0"/>
              </a:rPr>
              <a:t>from</a:t>
            </a:r>
            <a:r>
              <a:rPr lang="es-ES" sz="1400" i="1">
                <a:ea typeface="Times New Roman" panose="02020603050405020304" pitchFamily="18" charset="0"/>
              </a:rPr>
              <a:t>…</a:t>
            </a: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América      </a:t>
            </a: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a typeface="Times New Roman" panose="02020603050405020304" pitchFamily="18" charset="0"/>
              </a:rPr>
              <a:t>África           </a:t>
            </a: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ffectLst/>
                <a:ea typeface="Times New Roman" panose="02020603050405020304" pitchFamily="18" charset="0"/>
              </a:rPr>
              <a:t>Asia</a:t>
            </a:r>
          </a:p>
          <a:p>
            <a:pPr>
              <a:tabLst>
                <a:tab pos="857250" algn="l"/>
                <a:tab pos="3197225" algn="l"/>
              </a:tabLst>
            </a:pPr>
            <a:r>
              <a:rPr lang="es-ES" sz="1400">
                <a:ea typeface="Times New Roman" panose="02020603050405020304" pitchFamily="18" charset="0"/>
              </a:rPr>
              <a:t>Europa</a:t>
            </a:r>
            <a:endParaRPr lang="es-ES" sz="140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9227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e7f4680-ba74-400e-9986-f9541bd51691">
      <Terms xmlns="http://schemas.microsoft.com/office/infopath/2007/PartnerControls"/>
    </lcf76f155ced4ddcb4097134ff3c332f>
    <TaxCatchAll xmlns="189acabf-49b9-4aac-9cc1-96780c22ec8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5C397B0DBDDF4EB7540FEC25494737" ma:contentTypeVersion="18" ma:contentTypeDescription="Create a new document." ma:contentTypeScope="" ma:versionID="fc2e473e99f800b653dab071b9d6fe22">
  <xsd:schema xmlns:xsd="http://www.w3.org/2001/XMLSchema" xmlns:xs="http://www.w3.org/2001/XMLSchema" xmlns:p="http://schemas.microsoft.com/office/2006/metadata/properties" xmlns:ns2="8e7f4680-ba74-400e-9986-f9541bd51691" xmlns:ns3="189acabf-49b9-4aac-9cc1-96780c22ec8e" targetNamespace="http://schemas.microsoft.com/office/2006/metadata/properties" ma:root="true" ma:fieldsID="00ab6e01a98f913f8009e6ace56ba74d" ns2:_="" ns3:_="">
    <xsd:import namespace="8e7f4680-ba74-400e-9986-f9541bd51691"/>
    <xsd:import namespace="189acabf-49b9-4aac-9cc1-96780c22ec8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7f4680-ba74-400e-9986-f9541bd516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2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2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9acabf-49b9-4aac-9cc1-96780c22ec8e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854d057-d798-4cb1-9bcd-ada7f61cbbbd}" ma:internalName="TaxCatchAll" ma:showField="CatchAllData" ma:web="189acabf-49b9-4aac-9cc1-96780c22ec8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97208C4-114D-486C-8F3F-BFAD8CF1D55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A98CBAE-6515-4290-9C7A-9F11E75D8158}">
  <ds:schemaRefs>
    <ds:schemaRef ds:uri="http://purl.org/dc/elements/1.1/"/>
    <ds:schemaRef ds:uri="http://schemas.microsoft.com/office/2006/metadata/properties"/>
    <ds:schemaRef ds:uri="189acabf-49b9-4aac-9cc1-96780c22ec8e"/>
    <ds:schemaRef ds:uri="8e7f4680-ba74-400e-9986-f9541bd51691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18AAA1A1-A9E1-40B3-B763-866EC124C50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e7f4680-ba74-400e-9986-f9541bd51691"/>
    <ds:schemaRef ds:uri="189acabf-49b9-4aac-9cc1-96780c22ec8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260</TotalTime>
  <Words>735</Words>
  <Application>Microsoft Office PowerPoint</Application>
  <PresentationFormat>A4 Paper (210x297 mm)</PresentationFormat>
  <Paragraphs>167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Aptos</vt:lpstr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Paula Mourelle</dc:creator>
  <cp:lastModifiedBy>L Magee</cp:lastModifiedBy>
  <cp:revision>2</cp:revision>
  <cp:lastPrinted>2024-09-03T11:08:59Z</cp:lastPrinted>
  <dcterms:created xsi:type="dcterms:W3CDTF">2019-03-21T11:19:22Z</dcterms:created>
  <dcterms:modified xsi:type="dcterms:W3CDTF">2026-04-21T22:14:56Z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0x010100505C397B0DBDDF4EB7540FEC25494737</vt:lpwstr>
  </property>
  <property fmtid="{D5CDD505-2E9C-101B-9397-08002B2CF9AE}" pid="3" name="MediaServiceImageTags">
    <vt:lpwstr/>
  </property>
  <property fmtid="{D5CDD505-2E9C-101B-9397-08002B2CF9AE}" pid="4" name="MSIP_Label_b3e3b5ea-4b98-4e48-b5c9-b587d8d98a9b_Enabled">
    <vt:lpwstr>true</vt:lpwstr>
  </property>
  <property fmtid="{D5CDD505-2E9C-101B-9397-08002B2CF9AE}" pid="5" name="MSIP_Label_b3e3b5ea-4b98-4e48-b5c9-b587d8d98a9b_SetDate">
    <vt:lpwstr>2026-04-21T22:14:54Z</vt:lpwstr>
  </property>
  <property fmtid="{D5CDD505-2E9C-101B-9397-08002B2CF9AE}" pid="6" name="MSIP_Label_b3e3b5ea-4b98-4e48-b5c9-b587d8d98a9b_Method">
    <vt:lpwstr>Privileged</vt:lpwstr>
  </property>
  <property fmtid="{D5CDD505-2E9C-101B-9397-08002B2CF9AE}" pid="7" name="MSIP_Label_b3e3b5ea-4b98-4e48-b5c9-b587d8d98a9b_Name">
    <vt:lpwstr>b3e3b5ea-4b98-4e48-b5c9-b587d8d98a9b</vt:lpwstr>
  </property>
  <property fmtid="{D5CDD505-2E9C-101B-9397-08002B2CF9AE}" pid="8" name="MSIP_Label_b3e3b5ea-4b98-4e48-b5c9-b587d8d98a9b_SiteId">
    <vt:lpwstr>a091745a-b7d8-4d7a-b2a6-1359053d4510</vt:lpwstr>
  </property>
  <property fmtid="{D5CDD505-2E9C-101B-9397-08002B2CF9AE}" pid="9" name="MSIP_Label_b3e3b5ea-4b98-4e48-b5c9-b587d8d98a9b_ActionId">
    <vt:lpwstr>eab67ccc-ad43-45ee-9a52-9546003a361d</vt:lpwstr>
  </property>
  <property fmtid="{D5CDD505-2E9C-101B-9397-08002B2CF9AE}" pid="10" name="MSIP_Label_b3e3b5ea-4b98-4e48-b5c9-b587d8d98a9b_ContentBits">
    <vt:lpwstr>3</vt:lpwstr>
  </property>
  <property fmtid="{D5CDD505-2E9C-101B-9397-08002B2CF9AE}" pid="11" name="MSIP_Label_b3e3b5ea-4b98-4e48-b5c9-b587d8d98a9b_Tag">
    <vt:lpwstr>10, 0, 1, 1</vt:lpwstr>
  </property>
  <property fmtid="{D5CDD505-2E9C-101B-9397-08002B2CF9AE}" pid="12" name="ClassificationContentMarkingFooterLocations">
    <vt:lpwstr>Office Theme:10</vt:lpwstr>
  </property>
  <property fmtid="{D5CDD505-2E9C-101B-9397-08002B2CF9AE}" pid="13" name="ClassificationContentMarkingFooterText">
    <vt:lpwstr>Public</vt:lpwstr>
  </property>
  <property fmtid="{D5CDD505-2E9C-101B-9397-08002B2CF9AE}" pid="14" name="ClassificationContentMarkingHeaderLocations">
    <vt:lpwstr>Office Theme:9</vt:lpwstr>
  </property>
  <property fmtid="{D5CDD505-2E9C-101B-9397-08002B2CF9AE}" pid="15" name="ClassificationContentMarkingHeaderText">
    <vt:lpwstr>Public</vt:lpwstr>
  </property>
</Properties>
</file>