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8" r:id="rId5"/>
    <p:sldId id="269" r:id="rId6"/>
    <p:sldId id="270" r:id="rId7"/>
    <p:sldId id="265" r:id="rId8"/>
  </p:sldIdLst>
  <p:sldSz cx="9601200" cy="12801600" type="A3"/>
  <p:notesSz cx="9601200" cy="128016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3096" y="7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20090" y="3968496"/>
            <a:ext cx="8161020" cy="26883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40180" y="7168896"/>
            <a:ext cx="6720840" cy="3200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80060" y="2944368"/>
            <a:ext cx="4176522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944618" y="2944368"/>
            <a:ext cx="4176522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601200" cy="12801600"/>
          </a:xfrm>
          <a:custGeom>
            <a:avLst/>
            <a:gdLst/>
            <a:ahLst/>
            <a:cxnLst/>
            <a:rect l="l" t="t" r="r" b="b"/>
            <a:pathLst>
              <a:path w="9601200" h="12801600">
                <a:moveTo>
                  <a:pt x="9601200" y="0"/>
                </a:moveTo>
                <a:lnTo>
                  <a:pt x="0" y="0"/>
                </a:lnTo>
                <a:lnTo>
                  <a:pt x="0" y="12801600"/>
                </a:lnTo>
                <a:lnTo>
                  <a:pt x="9601200" y="12801600"/>
                </a:lnTo>
                <a:lnTo>
                  <a:pt x="9601200" y="0"/>
                </a:lnTo>
                <a:close/>
              </a:path>
            </a:pathLst>
          </a:custGeom>
          <a:solidFill>
            <a:srgbClr val="5216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81355" y="219456"/>
            <a:ext cx="9232900" cy="12189460"/>
          </a:xfrm>
          <a:custGeom>
            <a:avLst/>
            <a:gdLst/>
            <a:ahLst/>
            <a:cxnLst/>
            <a:rect l="l" t="t" r="r" b="b"/>
            <a:pathLst>
              <a:path w="9232900" h="12189460">
                <a:moveTo>
                  <a:pt x="9232392" y="0"/>
                </a:moveTo>
                <a:lnTo>
                  <a:pt x="0" y="0"/>
                </a:lnTo>
                <a:lnTo>
                  <a:pt x="0" y="12188952"/>
                </a:lnTo>
                <a:lnTo>
                  <a:pt x="9232392" y="12188952"/>
                </a:lnTo>
                <a:lnTo>
                  <a:pt x="92323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64540" y="2958084"/>
            <a:ext cx="8250859" cy="8849868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4457700" y="2717291"/>
            <a:ext cx="1122045" cy="1203960"/>
          </a:xfrm>
          <a:custGeom>
            <a:avLst/>
            <a:gdLst/>
            <a:ahLst/>
            <a:cxnLst/>
            <a:rect l="l" t="t" r="r" b="b"/>
            <a:pathLst>
              <a:path w="1122045" h="1203960">
                <a:moveTo>
                  <a:pt x="560832" y="0"/>
                </a:moveTo>
                <a:lnTo>
                  <a:pt x="514833" y="1995"/>
                </a:lnTo>
                <a:lnTo>
                  <a:pt x="469858" y="7878"/>
                </a:lnTo>
                <a:lnTo>
                  <a:pt x="426053" y="17493"/>
                </a:lnTo>
                <a:lnTo>
                  <a:pt x="383560" y="30687"/>
                </a:lnTo>
                <a:lnTo>
                  <a:pt x="342524" y="47303"/>
                </a:lnTo>
                <a:lnTo>
                  <a:pt x="303091" y="67187"/>
                </a:lnTo>
                <a:lnTo>
                  <a:pt x="265403" y="90185"/>
                </a:lnTo>
                <a:lnTo>
                  <a:pt x="229605" y="116140"/>
                </a:lnTo>
                <a:lnTo>
                  <a:pt x="195842" y="144900"/>
                </a:lnTo>
                <a:lnTo>
                  <a:pt x="164258" y="176307"/>
                </a:lnTo>
                <a:lnTo>
                  <a:pt x="134997" y="210209"/>
                </a:lnTo>
                <a:lnTo>
                  <a:pt x="108203" y="246449"/>
                </a:lnTo>
                <a:lnTo>
                  <a:pt x="84022" y="284873"/>
                </a:lnTo>
                <a:lnTo>
                  <a:pt x="62596" y="325325"/>
                </a:lnTo>
                <a:lnTo>
                  <a:pt x="44070" y="367653"/>
                </a:lnTo>
                <a:lnTo>
                  <a:pt x="28590" y="411699"/>
                </a:lnTo>
                <a:lnTo>
                  <a:pt x="16298" y="457310"/>
                </a:lnTo>
                <a:lnTo>
                  <a:pt x="7339" y="504330"/>
                </a:lnTo>
                <a:lnTo>
                  <a:pt x="1859" y="552605"/>
                </a:lnTo>
                <a:lnTo>
                  <a:pt x="0" y="601979"/>
                </a:lnTo>
                <a:lnTo>
                  <a:pt x="1859" y="651354"/>
                </a:lnTo>
                <a:lnTo>
                  <a:pt x="7339" y="699629"/>
                </a:lnTo>
                <a:lnTo>
                  <a:pt x="16298" y="746649"/>
                </a:lnTo>
                <a:lnTo>
                  <a:pt x="28590" y="792260"/>
                </a:lnTo>
                <a:lnTo>
                  <a:pt x="44070" y="836306"/>
                </a:lnTo>
                <a:lnTo>
                  <a:pt x="62596" y="878634"/>
                </a:lnTo>
                <a:lnTo>
                  <a:pt x="84022" y="919086"/>
                </a:lnTo>
                <a:lnTo>
                  <a:pt x="108204" y="957510"/>
                </a:lnTo>
                <a:lnTo>
                  <a:pt x="134997" y="993750"/>
                </a:lnTo>
                <a:lnTo>
                  <a:pt x="164258" y="1027652"/>
                </a:lnTo>
                <a:lnTo>
                  <a:pt x="195842" y="1059059"/>
                </a:lnTo>
                <a:lnTo>
                  <a:pt x="229605" y="1087819"/>
                </a:lnTo>
                <a:lnTo>
                  <a:pt x="265403" y="1113774"/>
                </a:lnTo>
                <a:lnTo>
                  <a:pt x="303091" y="1136772"/>
                </a:lnTo>
                <a:lnTo>
                  <a:pt x="342524" y="1156656"/>
                </a:lnTo>
                <a:lnTo>
                  <a:pt x="383560" y="1173272"/>
                </a:lnTo>
                <a:lnTo>
                  <a:pt x="426053" y="1186466"/>
                </a:lnTo>
                <a:lnTo>
                  <a:pt x="469858" y="1196081"/>
                </a:lnTo>
                <a:lnTo>
                  <a:pt x="514833" y="1201964"/>
                </a:lnTo>
                <a:lnTo>
                  <a:pt x="560832" y="1203959"/>
                </a:lnTo>
                <a:lnTo>
                  <a:pt x="606830" y="1201964"/>
                </a:lnTo>
                <a:lnTo>
                  <a:pt x="651805" y="1196081"/>
                </a:lnTo>
                <a:lnTo>
                  <a:pt x="695610" y="1186466"/>
                </a:lnTo>
                <a:lnTo>
                  <a:pt x="738103" y="1173272"/>
                </a:lnTo>
                <a:lnTo>
                  <a:pt x="779139" y="1156656"/>
                </a:lnTo>
                <a:lnTo>
                  <a:pt x="818572" y="1136772"/>
                </a:lnTo>
                <a:lnTo>
                  <a:pt x="856260" y="1113774"/>
                </a:lnTo>
                <a:lnTo>
                  <a:pt x="892058" y="1087819"/>
                </a:lnTo>
                <a:lnTo>
                  <a:pt x="925821" y="1059059"/>
                </a:lnTo>
                <a:lnTo>
                  <a:pt x="957405" y="1027652"/>
                </a:lnTo>
                <a:lnTo>
                  <a:pt x="986666" y="993750"/>
                </a:lnTo>
                <a:lnTo>
                  <a:pt x="1013460" y="957510"/>
                </a:lnTo>
                <a:lnTo>
                  <a:pt x="1037641" y="919086"/>
                </a:lnTo>
                <a:lnTo>
                  <a:pt x="1059067" y="878634"/>
                </a:lnTo>
                <a:lnTo>
                  <a:pt x="1077593" y="836306"/>
                </a:lnTo>
                <a:lnTo>
                  <a:pt x="1093073" y="792260"/>
                </a:lnTo>
                <a:lnTo>
                  <a:pt x="1105365" y="746649"/>
                </a:lnTo>
                <a:lnTo>
                  <a:pt x="1114324" y="699629"/>
                </a:lnTo>
                <a:lnTo>
                  <a:pt x="1119804" y="651354"/>
                </a:lnTo>
                <a:lnTo>
                  <a:pt x="1121664" y="601979"/>
                </a:lnTo>
                <a:lnTo>
                  <a:pt x="1119804" y="552605"/>
                </a:lnTo>
                <a:lnTo>
                  <a:pt x="1114324" y="504330"/>
                </a:lnTo>
                <a:lnTo>
                  <a:pt x="1105365" y="457310"/>
                </a:lnTo>
                <a:lnTo>
                  <a:pt x="1093073" y="411699"/>
                </a:lnTo>
                <a:lnTo>
                  <a:pt x="1077593" y="367653"/>
                </a:lnTo>
                <a:lnTo>
                  <a:pt x="1059067" y="325325"/>
                </a:lnTo>
                <a:lnTo>
                  <a:pt x="1037641" y="284873"/>
                </a:lnTo>
                <a:lnTo>
                  <a:pt x="1013460" y="246449"/>
                </a:lnTo>
                <a:lnTo>
                  <a:pt x="986666" y="210209"/>
                </a:lnTo>
                <a:lnTo>
                  <a:pt x="957405" y="176307"/>
                </a:lnTo>
                <a:lnTo>
                  <a:pt x="925821" y="144900"/>
                </a:lnTo>
                <a:lnTo>
                  <a:pt x="892058" y="116140"/>
                </a:lnTo>
                <a:lnTo>
                  <a:pt x="856260" y="90185"/>
                </a:lnTo>
                <a:lnTo>
                  <a:pt x="818572" y="67187"/>
                </a:lnTo>
                <a:lnTo>
                  <a:pt x="779139" y="47303"/>
                </a:lnTo>
                <a:lnTo>
                  <a:pt x="738103" y="30687"/>
                </a:lnTo>
                <a:lnTo>
                  <a:pt x="695610" y="17493"/>
                </a:lnTo>
                <a:lnTo>
                  <a:pt x="651805" y="7878"/>
                </a:lnTo>
                <a:lnTo>
                  <a:pt x="606830" y="1995"/>
                </a:lnTo>
                <a:lnTo>
                  <a:pt x="560832" y="0"/>
                </a:lnTo>
                <a:close/>
              </a:path>
            </a:pathLst>
          </a:custGeom>
          <a:solidFill>
            <a:srgbClr val="5216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4457700" y="2717291"/>
            <a:ext cx="1122045" cy="1203960"/>
          </a:xfrm>
          <a:custGeom>
            <a:avLst/>
            <a:gdLst/>
            <a:ahLst/>
            <a:cxnLst/>
            <a:rect l="l" t="t" r="r" b="b"/>
            <a:pathLst>
              <a:path w="1122045" h="1203960">
                <a:moveTo>
                  <a:pt x="0" y="601979"/>
                </a:moveTo>
                <a:lnTo>
                  <a:pt x="1859" y="552605"/>
                </a:lnTo>
                <a:lnTo>
                  <a:pt x="7339" y="504330"/>
                </a:lnTo>
                <a:lnTo>
                  <a:pt x="16298" y="457310"/>
                </a:lnTo>
                <a:lnTo>
                  <a:pt x="28590" y="411699"/>
                </a:lnTo>
                <a:lnTo>
                  <a:pt x="44070" y="367653"/>
                </a:lnTo>
                <a:lnTo>
                  <a:pt x="62596" y="325325"/>
                </a:lnTo>
                <a:lnTo>
                  <a:pt x="84022" y="284873"/>
                </a:lnTo>
                <a:lnTo>
                  <a:pt x="108203" y="246449"/>
                </a:lnTo>
                <a:lnTo>
                  <a:pt x="134997" y="210209"/>
                </a:lnTo>
                <a:lnTo>
                  <a:pt x="164258" y="176307"/>
                </a:lnTo>
                <a:lnTo>
                  <a:pt x="195842" y="144900"/>
                </a:lnTo>
                <a:lnTo>
                  <a:pt x="229605" y="116140"/>
                </a:lnTo>
                <a:lnTo>
                  <a:pt x="265403" y="90185"/>
                </a:lnTo>
                <a:lnTo>
                  <a:pt x="303091" y="67187"/>
                </a:lnTo>
                <a:lnTo>
                  <a:pt x="342524" y="47303"/>
                </a:lnTo>
                <a:lnTo>
                  <a:pt x="383560" y="30687"/>
                </a:lnTo>
                <a:lnTo>
                  <a:pt x="426053" y="17493"/>
                </a:lnTo>
                <a:lnTo>
                  <a:pt x="469858" y="7878"/>
                </a:lnTo>
                <a:lnTo>
                  <a:pt x="514833" y="1995"/>
                </a:lnTo>
                <a:lnTo>
                  <a:pt x="560832" y="0"/>
                </a:lnTo>
                <a:lnTo>
                  <a:pt x="606830" y="1995"/>
                </a:lnTo>
                <a:lnTo>
                  <a:pt x="651805" y="7878"/>
                </a:lnTo>
                <a:lnTo>
                  <a:pt x="695610" y="17493"/>
                </a:lnTo>
                <a:lnTo>
                  <a:pt x="738103" y="30687"/>
                </a:lnTo>
                <a:lnTo>
                  <a:pt x="779139" y="47303"/>
                </a:lnTo>
                <a:lnTo>
                  <a:pt x="818572" y="67187"/>
                </a:lnTo>
                <a:lnTo>
                  <a:pt x="856260" y="90185"/>
                </a:lnTo>
                <a:lnTo>
                  <a:pt x="892058" y="116140"/>
                </a:lnTo>
                <a:lnTo>
                  <a:pt x="925821" y="144900"/>
                </a:lnTo>
                <a:lnTo>
                  <a:pt x="957405" y="176307"/>
                </a:lnTo>
                <a:lnTo>
                  <a:pt x="986666" y="210209"/>
                </a:lnTo>
                <a:lnTo>
                  <a:pt x="1013460" y="246449"/>
                </a:lnTo>
                <a:lnTo>
                  <a:pt x="1037641" y="284873"/>
                </a:lnTo>
                <a:lnTo>
                  <a:pt x="1059067" y="325325"/>
                </a:lnTo>
                <a:lnTo>
                  <a:pt x="1077593" y="367653"/>
                </a:lnTo>
                <a:lnTo>
                  <a:pt x="1093073" y="411699"/>
                </a:lnTo>
                <a:lnTo>
                  <a:pt x="1105365" y="457310"/>
                </a:lnTo>
                <a:lnTo>
                  <a:pt x="1114324" y="504330"/>
                </a:lnTo>
                <a:lnTo>
                  <a:pt x="1119804" y="552605"/>
                </a:lnTo>
                <a:lnTo>
                  <a:pt x="1121664" y="601979"/>
                </a:lnTo>
                <a:lnTo>
                  <a:pt x="1119804" y="651354"/>
                </a:lnTo>
                <a:lnTo>
                  <a:pt x="1114324" y="699629"/>
                </a:lnTo>
                <a:lnTo>
                  <a:pt x="1105365" y="746649"/>
                </a:lnTo>
                <a:lnTo>
                  <a:pt x="1093073" y="792260"/>
                </a:lnTo>
                <a:lnTo>
                  <a:pt x="1077593" y="836306"/>
                </a:lnTo>
                <a:lnTo>
                  <a:pt x="1059067" y="878634"/>
                </a:lnTo>
                <a:lnTo>
                  <a:pt x="1037641" y="919086"/>
                </a:lnTo>
                <a:lnTo>
                  <a:pt x="1013460" y="957510"/>
                </a:lnTo>
                <a:lnTo>
                  <a:pt x="986666" y="993750"/>
                </a:lnTo>
                <a:lnTo>
                  <a:pt x="957405" y="1027652"/>
                </a:lnTo>
                <a:lnTo>
                  <a:pt x="925821" y="1059059"/>
                </a:lnTo>
                <a:lnTo>
                  <a:pt x="892058" y="1087819"/>
                </a:lnTo>
                <a:lnTo>
                  <a:pt x="856260" y="1113774"/>
                </a:lnTo>
                <a:lnTo>
                  <a:pt x="818572" y="1136772"/>
                </a:lnTo>
                <a:lnTo>
                  <a:pt x="779139" y="1156656"/>
                </a:lnTo>
                <a:lnTo>
                  <a:pt x="738103" y="1173272"/>
                </a:lnTo>
                <a:lnTo>
                  <a:pt x="695610" y="1186466"/>
                </a:lnTo>
                <a:lnTo>
                  <a:pt x="651805" y="1196081"/>
                </a:lnTo>
                <a:lnTo>
                  <a:pt x="606830" y="1201964"/>
                </a:lnTo>
                <a:lnTo>
                  <a:pt x="560832" y="1203959"/>
                </a:lnTo>
                <a:lnTo>
                  <a:pt x="514833" y="1201964"/>
                </a:lnTo>
                <a:lnTo>
                  <a:pt x="469858" y="1196081"/>
                </a:lnTo>
                <a:lnTo>
                  <a:pt x="426053" y="1186466"/>
                </a:lnTo>
                <a:lnTo>
                  <a:pt x="383560" y="1173272"/>
                </a:lnTo>
                <a:lnTo>
                  <a:pt x="342524" y="1156656"/>
                </a:lnTo>
                <a:lnTo>
                  <a:pt x="303091" y="1136772"/>
                </a:lnTo>
                <a:lnTo>
                  <a:pt x="265403" y="1113774"/>
                </a:lnTo>
                <a:lnTo>
                  <a:pt x="229605" y="1087819"/>
                </a:lnTo>
                <a:lnTo>
                  <a:pt x="195842" y="1059059"/>
                </a:lnTo>
                <a:lnTo>
                  <a:pt x="164258" y="1027652"/>
                </a:lnTo>
                <a:lnTo>
                  <a:pt x="134997" y="993750"/>
                </a:lnTo>
                <a:lnTo>
                  <a:pt x="108204" y="957510"/>
                </a:lnTo>
                <a:lnTo>
                  <a:pt x="84022" y="919086"/>
                </a:lnTo>
                <a:lnTo>
                  <a:pt x="62596" y="878634"/>
                </a:lnTo>
                <a:lnTo>
                  <a:pt x="44070" y="836306"/>
                </a:lnTo>
                <a:lnTo>
                  <a:pt x="28590" y="792260"/>
                </a:lnTo>
                <a:lnTo>
                  <a:pt x="16298" y="746649"/>
                </a:lnTo>
                <a:lnTo>
                  <a:pt x="7339" y="699629"/>
                </a:lnTo>
                <a:lnTo>
                  <a:pt x="1859" y="651354"/>
                </a:lnTo>
                <a:lnTo>
                  <a:pt x="0" y="601979"/>
                </a:lnTo>
                <a:close/>
              </a:path>
            </a:pathLst>
          </a:custGeom>
          <a:ln w="12700">
            <a:solidFill>
              <a:srgbClr val="DFDF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640579" y="2915411"/>
            <a:ext cx="777240" cy="833755"/>
          </a:xfrm>
          <a:custGeom>
            <a:avLst/>
            <a:gdLst/>
            <a:ahLst/>
            <a:cxnLst/>
            <a:rect l="l" t="t" r="r" b="b"/>
            <a:pathLst>
              <a:path w="777239" h="833754">
                <a:moveTo>
                  <a:pt x="388620" y="0"/>
                </a:moveTo>
                <a:lnTo>
                  <a:pt x="343298" y="2803"/>
                </a:lnTo>
                <a:lnTo>
                  <a:pt x="299512" y="11005"/>
                </a:lnTo>
                <a:lnTo>
                  <a:pt x="257554" y="24294"/>
                </a:lnTo>
                <a:lnTo>
                  <a:pt x="217714" y="42356"/>
                </a:lnTo>
                <a:lnTo>
                  <a:pt x="180284" y="64880"/>
                </a:lnTo>
                <a:lnTo>
                  <a:pt x="145557" y="91553"/>
                </a:lnTo>
                <a:lnTo>
                  <a:pt x="113823" y="122062"/>
                </a:lnTo>
                <a:lnTo>
                  <a:pt x="85375" y="156096"/>
                </a:lnTo>
                <a:lnTo>
                  <a:pt x="60503" y="193342"/>
                </a:lnTo>
                <a:lnTo>
                  <a:pt x="39499" y="233487"/>
                </a:lnTo>
                <a:lnTo>
                  <a:pt x="22655" y="276219"/>
                </a:lnTo>
                <a:lnTo>
                  <a:pt x="10263" y="321226"/>
                </a:lnTo>
                <a:lnTo>
                  <a:pt x="2614" y="368195"/>
                </a:lnTo>
                <a:lnTo>
                  <a:pt x="0" y="416814"/>
                </a:lnTo>
                <a:lnTo>
                  <a:pt x="2614" y="465432"/>
                </a:lnTo>
                <a:lnTo>
                  <a:pt x="10263" y="512401"/>
                </a:lnTo>
                <a:lnTo>
                  <a:pt x="22655" y="557408"/>
                </a:lnTo>
                <a:lnTo>
                  <a:pt x="39499" y="600140"/>
                </a:lnTo>
                <a:lnTo>
                  <a:pt x="60503" y="640285"/>
                </a:lnTo>
                <a:lnTo>
                  <a:pt x="85375" y="677531"/>
                </a:lnTo>
                <a:lnTo>
                  <a:pt x="113823" y="711565"/>
                </a:lnTo>
                <a:lnTo>
                  <a:pt x="145557" y="742074"/>
                </a:lnTo>
                <a:lnTo>
                  <a:pt x="180284" y="768747"/>
                </a:lnTo>
                <a:lnTo>
                  <a:pt x="217714" y="791271"/>
                </a:lnTo>
                <a:lnTo>
                  <a:pt x="257554" y="809333"/>
                </a:lnTo>
                <a:lnTo>
                  <a:pt x="299512" y="822622"/>
                </a:lnTo>
                <a:lnTo>
                  <a:pt x="343298" y="830824"/>
                </a:lnTo>
                <a:lnTo>
                  <a:pt x="388620" y="833628"/>
                </a:lnTo>
                <a:lnTo>
                  <a:pt x="433941" y="830824"/>
                </a:lnTo>
                <a:lnTo>
                  <a:pt x="477727" y="822622"/>
                </a:lnTo>
                <a:lnTo>
                  <a:pt x="519685" y="809333"/>
                </a:lnTo>
                <a:lnTo>
                  <a:pt x="559525" y="791271"/>
                </a:lnTo>
                <a:lnTo>
                  <a:pt x="596955" y="768747"/>
                </a:lnTo>
                <a:lnTo>
                  <a:pt x="631682" y="742074"/>
                </a:lnTo>
                <a:lnTo>
                  <a:pt x="663416" y="711565"/>
                </a:lnTo>
                <a:lnTo>
                  <a:pt x="691864" y="677531"/>
                </a:lnTo>
                <a:lnTo>
                  <a:pt x="716736" y="640285"/>
                </a:lnTo>
                <a:lnTo>
                  <a:pt x="737740" y="600140"/>
                </a:lnTo>
                <a:lnTo>
                  <a:pt x="754584" y="557408"/>
                </a:lnTo>
                <a:lnTo>
                  <a:pt x="766976" y="512401"/>
                </a:lnTo>
                <a:lnTo>
                  <a:pt x="774625" y="465432"/>
                </a:lnTo>
                <a:lnTo>
                  <a:pt x="777240" y="416814"/>
                </a:lnTo>
                <a:lnTo>
                  <a:pt x="774625" y="368195"/>
                </a:lnTo>
                <a:lnTo>
                  <a:pt x="766976" y="321226"/>
                </a:lnTo>
                <a:lnTo>
                  <a:pt x="754584" y="276219"/>
                </a:lnTo>
                <a:lnTo>
                  <a:pt x="737740" y="233487"/>
                </a:lnTo>
                <a:lnTo>
                  <a:pt x="716736" y="193342"/>
                </a:lnTo>
                <a:lnTo>
                  <a:pt x="691864" y="156096"/>
                </a:lnTo>
                <a:lnTo>
                  <a:pt x="663416" y="122062"/>
                </a:lnTo>
                <a:lnTo>
                  <a:pt x="631682" y="91553"/>
                </a:lnTo>
                <a:lnTo>
                  <a:pt x="596955" y="64880"/>
                </a:lnTo>
                <a:lnTo>
                  <a:pt x="559525" y="42356"/>
                </a:lnTo>
                <a:lnTo>
                  <a:pt x="519685" y="24294"/>
                </a:lnTo>
                <a:lnTo>
                  <a:pt x="477727" y="11005"/>
                </a:lnTo>
                <a:lnTo>
                  <a:pt x="433941" y="2803"/>
                </a:lnTo>
                <a:lnTo>
                  <a:pt x="3886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0060" y="512064"/>
            <a:ext cx="8641080" cy="20482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0060" y="2944368"/>
            <a:ext cx="8641080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264408" y="11905488"/>
            <a:ext cx="3072384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80060" y="11905488"/>
            <a:ext cx="2208276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912864" y="11905488"/>
            <a:ext cx="2208276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3B1CE-5162-1D56-3797-723B8C769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E08513CD-D6E3-9142-1CC9-EC43A3D9D542}"/>
              </a:ext>
            </a:extLst>
          </p:cNvPr>
          <p:cNvSpPr txBox="1"/>
          <p:nvPr/>
        </p:nvSpPr>
        <p:spPr>
          <a:xfrm>
            <a:off x="4841494" y="2895600"/>
            <a:ext cx="576580" cy="77713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>
                <a:solidFill>
                  <a:schemeClr val="tx1"/>
                </a:solidFill>
                <a:latin typeface="Calibri"/>
                <a:cs typeface="Calibri"/>
              </a:rPr>
              <a:t>KS5</a:t>
            </a:r>
            <a:r>
              <a:rPr lang="en-GB" sz="16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13</a:t>
            </a:r>
            <a:endParaRPr lang="en-GB" sz="16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27B78F5E-E5ED-D7E7-7629-E3414EA098F7}"/>
              </a:ext>
            </a:extLst>
          </p:cNvPr>
          <p:cNvGrpSpPr/>
          <p:nvPr/>
        </p:nvGrpSpPr>
        <p:grpSpPr>
          <a:xfrm>
            <a:off x="7543545" y="10882630"/>
            <a:ext cx="1134745" cy="1216660"/>
            <a:chOff x="7543545" y="10882630"/>
            <a:chExt cx="1134745" cy="1216660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23F90951-7904-D8DD-FC79-92B55264F9AD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1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1"/>
                  </a:lnTo>
                  <a:lnTo>
                    <a:pt x="7339" y="699623"/>
                  </a:lnTo>
                  <a:lnTo>
                    <a:pt x="16298" y="746641"/>
                  </a:lnTo>
                  <a:lnTo>
                    <a:pt x="28590" y="792250"/>
                  </a:lnTo>
                  <a:lnTo>
                    <a:pt x="44070" y="836296"/>
                  </a:lnTo>
                  <a:lnTo>
                    <a:pt x="62596" y="878622"/>
                  </a:lnTo>
                  <a:lnTo>
                    <a:pt x="84022" y="919075"/>
                  </a:lnTo>
                  <a:lnTo>
                    <a:pt x="108203" y="957499"/>
                  </a:lnTo>
                  <a:lnTo>
                    <a:pt x="134997" y="993740"/>
                  </a:lnTo>
                  <a:lnTo>
                    <a:pt x="164258" y="1027642"/>
                  </a:lnTo>
                  <a:lnTo>
                    <a:pt x="195842" y="1059051"/>
                  </a:lnTo>
                  <a:lnTo>
                    <a:pt x="229605" y="1087811"/>
                  </a:lnTo>
                  <a:lnTo>
                    <a:pt x="265403" y="1113768"/>
                  </a:lnTo>
                  <a:lnTo>
                    <a:pt x="303091" y="1136767"/>
                  </a:lnTo>
                  <a:lnTo>
                    <a:pt x="342524" y="1156652"/>
                  </a:lnTo>
                  <a:lnTo>
                    <a:pt x="383560" y="1173270"/>
                  </a:lnTo>
                  <a:lnTo>
                    <a:pt x="426053" y="1186464"/>
                  </a:lnTo>
                  <a:lnTo>
                    <a:pt x="469858" y="1196080"/>
                  </a:lnTo>
                  <a:lnTo>
                    <a:pt x="514833" y="1201964"/>
                  </a:lnTo>
                  <a:lnTo>
                    <a:pt x="560831" y="1203960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60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3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59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1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2DB1E5EC-4BD0-E66E-7239-4ADADE62C442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1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59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3" y="601980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60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1" y="1203960"/>
                  </a:lnTo>
                  <a:lnTo>
                    <a:pt x="514833" y="1201964"/>
                  </a:lnTo>
                  <a:lnTo>
                    <a:pt x="469858" y="1196080"/>
                  </a:lnTo>
                  <a:lnTo>
                    <a:pt x="426053" y="1186464"/>
                  </a:lnTo>
                  <a:lnTo>
                    <a:pt x="383560" y="1173270"/>
                  </a:lnTo>
                  <a:lnTo>
                    <a:pt x="342524" y="1156652"/>
                  </a:lnTo>
                  <a:lnTo>
                    <a:pt x="303091" y="1136767"/>
                  </a:lnTo>
                  <a:lnTo>
                    <a:pt x="265403" y="1113768"/>
                  </a:lnTo>
                  <a:lnTo>
                    <a:pt x="229605" y="1087811"/>
                  </a:lnTo>
                  <a:lnTo>
                    <a:pt x="195842" y="1059051"/>
                  </a:lnTo>
                  <a:lnTo>
                    <a:pt x="164258" y="1027642"/>
                  </a:lnTo>
                  <a:lnTo>
                    <a:pt x="134997" y="993740"/>
                  </a:lnTo>
                  <a:lnTo>
                    <a:pt x="108203" y="957499"/>
                  </a:lnTo>
                  <a:lnTo>
                    <a:pt x="84022" y="919075"/>
                  </a:lnTo>
                  <a:lnTo>
                    <a:pt x="62596" y="878622"/>
                  </a:lnTo>
                  <a:lnTo>
                    <a:pt x="44070" y="836296"/>
                  </a:lnTo>
                  <a:lnTo>
                    <a:pt x="28590" y="792250"/>
                  </a:lnTo>
                  <a:lnTo>
                    <a:pt x="16298" y="746641"/>
                  </a:lnTo>
                  <a:lnTo>
                    <a:pt x="7339" y="699623"/>
                  </a:lnTo>
                  <a:lnTo>
                    <a:pt x="1859" y="651351"/>
                  </a:lnTo>
                  <a:lnTo>
                    <a:pt x="0" y="601980"/>
                  </a:lnTo>
                  <a:close/>
                </a:path>
              </a:pathLst>
            </a:custGeom>
            <a:ln w="12699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CAC8B2FD-F2C2-7A9A-5BA4-321031CDFDA2}"/>
                </a:ext>
              </a:extLst>
            </p:cNvPr>
            <p:cNvSpPr/>
            <p:nvPr/>
          </p:nvSpPr>
          <p:spPr>
            <a:xfrm>
              <a:off x="7735823" y="11087100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4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2"/>
                  </a:lnTo>
                  <a:lnTo>
                    <a:pt x="2608" y="464572"/>
                  </a:lnTo>
                  <a:lnTo>
                    <a:pt x="10241" y="511449"/>
                  </a:lnTo>
                  <a:lnTo>
                    <a:pt x="22607" y="556369"/>
                  </a:lnTo>
                  <a:lnTo>
                    <a:pt x="39415" y="599021"/>
                  </a:lnTo>
                  <a:lnTo>
                    <a:pt x="60374" y="639093"/>
                  </a:lnTo>
                  <a:lnTo>
                    <a:pt x="85195" y="676272"/>
                  </a:lnTo>
                  <a:lnTo>
                    <a:pt x="113585" y="710245"/>
                  </a:lnTo>
                  <a:lnTo>
                    <a:pt x="145255" y="740702"/>
                  </a:lnTo>
                  <a:lnTo>
                    <a:pt x="179913" y="767330"/>
                  </a:lnTo>
                  <a:lnTo>
                    <a:pt x="217269" y="789816"/>
                  </a:lnTo>
                  <a:lnTo>
                    <a:pt x="257033" y="807848"/>
                  </a:lnTo>
                  <a:lnTo>
                    <a:pt x="298912" y="821115"/>
                  </a:lnTo>
                  <a:lnTo>
                    <a:pt x="342617" y="829304"/>
                  </a:lnTo>
                  <a:lnTo>
                    <a:pt x="387857" y="832104"/>
                  </a:lnTo>
                  <a:lnTo>
                    <a:pt x="433098" y="829304"/>
                  </a:lnTo>
                  <a:lnTo>
                    <a:pt x="476803" y="821115"/>
                  </a:lnTo>
                  <a:lnTo>
                    <a:pt x="518682" y="807848"/>
                  </a:lnTo>
                  <a:lnTo>
                    <a:pt x="558446" y="789816"/>
                  </a:lnTo>
                  <a:lnTo>
                    <a:pt x="595802" y="767330"/>
                  </a:lnTo>
                  <a:lnTo>
                    <a:pt x="630460" y="740702"/>
                  </a:lnTo>
                  <a:lnTo>
                    <a:pt x="662130" y="710245"/>
                  </a:lnTo>
                  <a:lnTo>
                    <a:pt x="690520" y="676272"/>
                  </a:lnTo>
                  <a:lnTo>
                    <a:pt x="715341" y="639093"/>
                  </a:lnTo>
                  <a:lnTo>
                    <a:pt x="736300" y="599021"/>
                  </a:lnTo>
                  <a:lnTo>
                    <a:pt x="753108" y="556369"/>
                  </a:lnTo>
                  <a:lnTo>
                    <a:pt x="765474" y="511449"/>
                  </a:lnTo>
                  <a:lnTo>
                    <a:pt x="773107" y="464572"/>
                  </a:lnTo>
                  <a:lnTo>
                    <a:pt x="775716" y="416052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8" name="object 8">
            <a:extLst>
              <a:ext uri="{FF2B5EF4-FFF2-40B4-BE49-F238E27FC236}">
                <a16:creationId xmlns:a16="http://schemas.microsoft.com/office/drawing/2014/main" id="{588B7D53-1A3D-B9F7-1528-77360B6A2D88}"/>
              </a:ext>
            </a:extLst>
          </p:cNvPr>
          <p:cNvSpPr txBox="1"/>
          <p:nvPr/>
        </p:nvSpPr>
        <p:spPr>
          <a:xfrm>
            <a:off x="7847838" y="11220957"/>
            <a:ext cx="577215" cy="5189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90"/>
              </a:spcBef>
            </a:pPr>
            <a:r>
              <a:rPr lang="en-GB" sz="1100" b="1" spc="-10">
                <a:solidFill>
                  <a:schemeClr val="tx1"/>
                </a:solidFill>
                <a:latin typeface="Calibri"/>
                <a:cs typeface="Calibri"/>
              </a:rPr>
              <a:t>KS4/5- SUMMER  TASK 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9" name="object 9">
            <a:extLst>
              <a:ext uri="{FF2B5EF4-FFF2-40B4-BE49-F238E27FC236}">
                <a16:creationId xmlns:a16="http://schemas.microsoft.com/office/drawing/2014/main" id="{EA249D3F-09B6-46DC-E925-384C5A9DCAD3}"/>
              </a:ext>
            </a:extLst>
          </p:cNvPr>
          <p:cNvGrpSpPr/>
          <p:nvPr/>
        </p:nvGrpSpPr>
        <p:grpSpPr>
          <a:xfrm>
            <a:off x="656856" y="6528137"/>
            <a:ext cx="1122045" cy="1203960"/>
            <a:chOff x="621791" y="6545580"/>
            <a:chExt cx="1122045" cy="1203960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8D3AD936-CBAE-3D1F-0C39-91981E97FD62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4"/>
                  </a:lnTo>
                  <a:lnTo>
                    <a:pt x="7340" y="699629"/>
                  </a:lnTo>
                  <a:lnTo>
                    <a:pt x="16299" y="746649"/>
                  </a:lnTo>
                  <a:lnTo>
                    <a:pt x="28591" y="792260"/>
                  </a:lnTo>
                  <a:lnTo>
                    <a:pt x="44072" y="836306"/>
                  </a:lnTo>
                  <a:lnTo>
                    <a:pt x="62598" y="878634"/>
                  </a:lnTo>
                  <a:lnTo>
                    <a:pt x="84025" y="919086"/>
                  </a:lnTo>
                  <a:lnTo>
                    <a:pt x="108207" y="957510"/>
                  </a:lnTo>
                  <a:lnTo>
                    <a:pt x="135001" y="993750"/>
                  </a:lnTo>
                  <a:lnTo>
                    <a:pt x="164263" y="1027652"/>
                  </a:lnTo>
                  <a:lnTo>
                    <a:pt x="195847" y="1059059"/>
                  </a:lnTo>
                  <a:lnTo>
                    <a:pt x="229611" y="1087819"/>
                  </a:lnTo>
                  <a:lnTo>
                    <a:pt x="265409" y="1113774"/>
                  </a:lnTo>
                  <a:lnTo>
                    <a:pt x="303096" y="1136772"/>
                  </a:lnTo>
                  <a:lnTo>
                    <a:pt x="342530" y="1156656"/>
                  </a:lnTo>
                  <a:lnTo>
                    <a:pt x="383565" y="1173272"/>
                  </a:lnTo>
                  <a:lnTo>
                    <a:pt x="426057" y="1186466"/>
                  </a:lnTo>
                  <a:lnTo>
                    <a:pt x="469861" y="1196081"/>
                  </a:lnTo>
                  <a:lnTo>
                    <a:pt x="514834" y="1201964"/>
                  </a:lnTo>
                  <a:lnTo>
                    <a:pt x="560832" y="1203960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59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361ADB89-FCBB-F285-35AE-F295675E9E04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80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59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60"/>
                  </a:lnTo>
                  <a:lnTo>
                    <a:pt x="514834" y="1201964"/>
                  </a:lnTo>
                  <a:lnTo>
                    <a:pt x="469861" y="1196081"/>
                  </a:lnTo>
                  <a:lnTo>
                    <a:pt x="426057" y="1186466"/>
                  </a:lnTo>
                  <a:lnTo>
                    <a:pt x="383565" y="1173272"/>
                  </a:lnTo>
                  <a:lnTo>
                    <a:pt x="342530" y="1156656"/>
                  </a:lnTo>
                  <a:lnTo>
                    <a:pt x="303096" y="1136772"/>
                  </a:lnTo>
                  <a:lnTo>
                    <a:pt x="265409" y="1113774"/>
                  </a:lnTo>
                  <a:lnTo>
                    <a:pt x="229611" y="1087819"/>
                  </a:lnTo>
                  <a:lnTo>
                    <a:pt x="195847" y="1059059"/>
                  </a:lnTo>
                  <a:lnTo>
                    <a:pt x="164263" y="1027652"/>
                  </a:lnTo>
                  <a:lnTo>
                    <a:pt x="135001" y="993750"/>
                  </a:lnTo>
                  <a:lnTo>
                    <a:pt x="108207" y="957510"/>
                  </a:lnTo>
                  <a:lnTo>
                    <a:pt x="84025" y="919086"/>
                  </a:lnTo>
                  <a:lnTo>
                    <a:pt x="62598" y="878634"/>
                  </a:lnTo>
                  <a:lnTo>
                    <a:pt x="44072" y="836306"/>
                  </a:lnTo>
                  <a:lnTo>
                    <a:pt x="28591" y="792260"/>
                  </a:lnTo>
                  <a:lnTo>
                    <a:pt x="16299" y="746649"/>
                  </a:lnTo>
                  <a:lnTo>
                    <a:pt x="7340" y="699629"/>
                  </a:lnTo>
                  <a:lnTo>
                    <a:pt x="1859" y="651354"/>
                  </a:lnTo>
                  <a:lnTo>
                    <a:pt x="0" y="601980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2BC38293-30BA-DDB0-FC56-47A14BE374D3}"/>
                </a:ext>
              </a:extLst>
            </p:cNvPr>
            <p:cNvSpPr/>
            <p:nvPr/>
          </p:nvSpPr>
          <p:spPr>
            <a:xfrm>
              <a:off x="806195" y="6748272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3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7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3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5581AF03-9396-0F2D-2AE7-31DBA01BFDF4}"/>
              </a:ext>
            </a:extLst>
          </p:cNvPr>
          <p:cNvSpPr txBox="1"/>
          <p:nvPr/>
        </p:nvSpPr>
        <p:spPr>
          <a:xfrm>
            <a:off x="702042" y="6614235"/>
            <a:ext cx="1044716" cy="850617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16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16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6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6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GB" sz="1600" b="1" spc="-3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1600" b="1" spc="-2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1600" b="1" spc="-20">
                <a:solidFill>
                  <a:schemeClr val="tx1"/>
                </a:solidFill>
                <a:latin typeface="Calibri"/>
                <a:cs typeface="Calibri"/>
              </a:rPr>
              <a:t>Y</a:t>
            </a: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R</a:t>
            </a:r>
            <a:endParaRPr lang="en-GB" sz="16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16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lang="en-GB" sz="1600" b="1" spc="-50">
                <a:solidFill>
                  <a:schemeClr val="tx1"/>
                </a:solidFill>
                <a:latin typeface="Calibri"/>
                <a:cs typeface="Calibri"/>
              </a:rPr>
              <a:t>12/13</a:t>
            </a:r>
            <a:endParaRPr sz="16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15" name="object 15">
            <a:extLst>
              <a:ext uri="{FF2B5EF4-FFF2-40B4-BE49-F238E27FC236}">
                <a16:creationId xmlns:a16="http://schemas.microsoft.com/office/drawing/2014/main" id="{FE2B4854-14AD-672E-9CAC-24C430D05EBB}"/>
              </a:ext>
            </a:extLst>
          </p:cNvPr>
          <p:cNvGrpSpPr/>
          <p:nvPr/>
        </p:nvGrpSpPr>
        <p:grpSpPr>
          <a:xfrm>
            <a:off x="8130158" y="7778750"/>
            <a:ext cx="1120140" cy="1245235"/>
            <a:chOff x="8049768" y="7837931"/>
            <a:chExt cx="1120140" cy="1245235"/>
          </a:xfrm>
        </p:grpSpPr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DC697B9A-3CBC-D3B8-49C1-DFF600478FC8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560070" y="0"/>
                  </a:moveTo>
                  <a:lnTo>
                    <a:pt x="514128" y="2064"/>
                  </a:lnTo>
                  <a:lnTo>
                    <a:pt x="469210" y="8149"/>
                  </a:lnTo>
                  <a:lnTo>
                    <a:pt x="425461" y="18095"/>
                  </a:lnTo>
                  <a:lnTo>
                    <a:pt x="383023" y="31741"/>
                  </a:lnTo>
                  <a:lnTo>
                    <a:pt x="342042" y="48928"/>
                  </a:lnTo>
                  <a:lnTo>
                    <a:pt x="302661" y="69495"/>
                  </a:lnTo>
                  <a:lnTo>
                    <a:pt x="265025" y="93281"/>
                  </a:lnTo>
                  <a:lnTo>
                    <a:pt x="229276" y="120127"/>
                  </a:lnTo>
                  <a:lnTo>
                    <a:pt x="195560" y="149872"/>
                  </a:lnTo>
                  <a:lnTo>
                    <a:pt x="164020" y="182356"/>
                  </a:lnTo>
                  <a:lnTo>
                    <a:pt x="134800" y="217418"/>
                  </a:lnTo>
                  <a:lnTo>
                    <a:pt x="108045" y="254898"/>
                  </a:lnTo>
                  <a:lnTo>
                    <a:pt x="83898" y="294636"/>
                  </a:lnTo>
                  <a:lnTo>
                    <a:pt x="62503" y="336471"/>
                  </a:lnTo>
                  <a:lnTo>
                    <a:pt x="44005" y="380243"/>
                  </a:lnTo>
                  <a:lnTo>
                    <a:pt x="28547" y="425793"/>
                  </a:lnTo>
                  <a:lnTo>
                    <a:pt x="16274" y="472959"/>
                  </a:lnTo>
                  <a:lnTo>
                    <a:pt x="7328" y="521581"/>
                  </a:lnTo>
                  <a:lnTo>
                    <a:pt x="1856" y="571500"/>
                  </a:lnTo>
                  <a:lnTo>
                    <a:pt x="0" y="622553"/>
                  </a:lnTo>
                  <a:lnTo>
                    <a:pt x="1856" y="673607"/>
                  </a:lnTo>
                  <a:lnTo>
                    <a:pt x="7328" y="723526"/>
                  </a:lnTo>
                  <a:lnTo>
                    <a:pt x="16274" y="772148"/>
                  </a:lnTo>
                  <a:lnTo>
                    <a:pt x="28547" y="819314"/>
                  </a:lnTo>
                  <a:lnTo>
                    <a:pt x="44005" y="864864"/>
                  </a:lnTo>
                  <a:lnTo>
                    <a:pt x="62503" y="908636"/>
                  </a:lnTo>
                  <a:lnTo>
                    <a:pt x="83898" y="950471"/>
                  </a:lnTo>
                  <a:lnTo>
                    <a:pt x="108045" y="990209"/>
                  </a:lnTo>
                  <a:lnTo>
                    <a:pt x="134800" y="1027689"/>
                  </a:lnTo>
                  <a:lnTo>
                    <a:pt x="164020" y="1062751"/>
                  </a:lnTo>
                  <a:lnTo>
                    <a:pt x="195560" y="1095235"/>
                  </a:lnTo>
                  <a:lnTo>
                    <a:pt x="229276" y="1124980"/>
                  </a:lnTo>
                  <a:lnTo>
                    <a:pt x="265025" y="1151826"/>
                  </a:lnTo>
                  <a:lnTo>
                    <a:pt x="302661" y="1175612"/>
                  </a:lnTo>
                  <a:lnTo>
                    <a:pt x="342042" y="1196179"/>
                  </a:lnTo>
                  <a:lnTo>
                    <a:pt x="383023" y="1213366"/>
                  </a:lnTo>
                  <a:lnTo>
                    <a:pt x="425461" y="1227012"/>
                  </a:lnTo>
                  <a:lnTo>
                    <a:pt x="469210" y="1236958"/>
                  </a:lnTo>
                  <a:lnTo>
                    <a:pt x="514128" y="1243043"/>
                  </a:lnTo>
                  <a:lnTo>
                    <a:pt x="560070" y="1245107"/>
                  </a:lnTo>
                  <a:lnTo>
                    <a:pt x="606011" y="1243043"/>
                  </a:lnTo>
                  <a:lnTo>
                    <a:pt x="650929" y="1236958"/>
                  </a:lnTo>
                  <a:lnTo>
                    <a:pt x="694678" y="1227012"/>
                  </a:lnTo>
                  <a:lnTo>
                    <a:pt x="737116" y="1213366"/>
                  </a:lnTo>
                  <a:lnTo>
                    <a:pt x="778097" y="1196179"/>
                  </a:lnTo>
                  <a:lnTo>
                    <a:pt x="817478" y="1175612"/>
                  </a:lnTo>
                  <a:lnTo>
                    <a:pt x="855114" y="1151826"/>
                  </a:lnTo>
                  <a:lnTo>
                    <a:pt x="890863" y="1124980"/>
                  </a:lnTo>
                  <a:lnTo>
                    <a:pt x="924579" y="1095235"/>
                  </a:lnTo>
                  <a:lnTo>
                    <a:pt x="956119" y="1062751"/>
                  </a:lnTo>
                  <a:lnTo>
                    <a:pt x="985339" y="1027689"/>
                  </a:lnTo>
                  <a:lnTo>
                    <a:pt x="1012094" y="990209"/>
                  </a:lnTo>
                  <a:lnTo>
                    <a:pt x="1036241" y="950471"/>
                  </a:lnTo>
                  <a:lnTo>
                    <a:pt x="1057636" y="908636"/>
                  </a:lnTo>
                  <a:lnTo>
                    <a:pt x="1076134" y="864864"/>
                  </a:lnTo>
                  <a:lnTo>
                    <a:pt x="1091592" y="819314"/>
                  </a:lnTo>
                  <a:lnTo>
                    <a:pt x="1103865" y="772148"/>
                  </a:lnTo>
                  <a:lnTo>
                    <a:pt x="1112811" y="723526"/>
                  </a:lnTo>
                  <a:lnTo>
                    <a:pt x="1118283" y="673607"/>
                  </a:lnTo>
                  <a:lnTo>
                    <a:pt x="1120139" y="622553"/>
                  </a:lnTo>
                  <a:lnTo>
                    <a:pt x="1118283" y="571500"/>
                  </a:lnTo>
                  <a:lnTo>
                    <a:pt x="1112811" y="521581"/>
                  </a:lnTo>
                  <a:lnTo>
                    <a:pt x="1103865" y="472959"/>
                  </a:lnTo>
                  <a:lnTo>
                    <a:pt x="1091592" y="425793"/>
                  </a:lnTo>
                  <a:lnTo>
                    <a:pt x="1076134" y="380243"/>
                  </a:lnTo>
                  <a:lnTo>
                    <a:pt x="1057636" y="336471"/>
                  </a:lnTo>
                  <a:lnTo>
                    <a:pt x="1036241" y="294636"/>
                  </a:lnTo>
                  <a:lnTo>
                    <a:pt x="1012094" y="254898"/>
                  </a:lnTo>
                  <a:lnTo>
                    <a:pt x="985339" y="217418"/>
                  </a:lnTo>
                  <a:lnTo>
                    <a:pt x="956119" y="182356"/>
                  </a:lnTo>
                  <a:lnTo>
                    <a:pt x="924579" y="149872"/>
                  </a:lnTo>
                  <a:lnTo>
                    <a:pt x="890863" y="120127"/>
                  </a:lnTo>
                  <a:lnTo>
                    <a:pt x="855114" y="93281"/>
                  </a:lnTo>
                  <a:lnTo>
                    <a:pt x="817478" y="69495"/>
                  </a:lnTo>
                  <a:lnTo>
                    <a:pt x="778097" y="48928"/>
                  </a:lnTo>
                  <a:lnTo>
                    <a:pt x="737116" y="31741"/>
                  </a:lnTo>
                  <a:lnTo>
                    <a:pt x="694678" y="18095"/>
                  </a:lnTo>
                  <a:lnTo>
                    <a:pt x="650929" y="8149"/>
                  </a:lnTo>
                  <a:lnTo>
                    <a:pt x="606011" y="2064"/>
                  </a:lnTo>
                  <a:lnTo>
                    <a:pt x="560070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DF598C01-3AF7-9F5C-C512-C65FA41F014A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0" y="622553"/>
                  </a:moveTo>
                  <a:lnTo>
                    <a:pt x="1856" y="571500"/>
                  </a:lnTo>
                  <a:lnTo>
                    <a:pt x="7328" y="521581"/>
                  </a:lnTo>
                  <a:lnTo>
                    <a:pt x="16274" y="472959"/>
                  </a:lnTo>
                  <a:lnTo>
                    <a:pt x="28547" y="425793"/>
                  </a:lnTo>
                  <a:lnTo>
                    <a:pt x="44005" y="380243"/>
                  </a:lnTo>
                  <a:lnTo>
                    <a:pt x="62503" y="336471"/>
                  </a:lnTo>
                  <a:lnTo>
                    <a:pt x="83898" y="294636"/>
                  </a:lnTo>
                  <a:lnTo>
                    <a:pt x="108045" y="254898"/>
                  </a:lnTo>
                  <a:lnTo>
                    <a:pt x="134800" y="217418"/>
                  </a:lnTo>
                  <a:lnTo>
                    <a:pt x="164020" y="182356"/>
                  </a:lnTo>
                  <a:lnTo>
                    <a:pt x="195560" y="149872"/>
                  </a:lnTo>
                  <a:lnTo>
                    <a:pt x="229276" y="120127"/>
                  </a:lnTo>
                  <a:lnTo>
                    <a:pt x="265025" y="93281"/>
                  </a:lnTo>
                  <a:lnTo>
                    <a:pt x="302661" y="69495"/>
                  </a:lnTo>
                  <a:lnTo>
                    <a:pt x="342042" y="48928"/>
                  </a:lnTo>
                  <a:lnTo>
                    <a:pt x="383023" y="31741"/>
                  </a:lnTo>
                  <a:lnTo>
                    <a:pt x="425461" y="18095"/>
                  </a:lnTo>
                  <a:lnTo>
                    <a:pt x="469210" y="8149"/>
                  </a:lnTo>
                  <a:lnTo>
                    <a:pt x="514128" y="2064"/>
                  </a:lnTo>
                  <a:lnTo>
                    <a:pt x="560070" y="0"/>
                  </a:lnTo>
                  <a:lnTo>
                    <a:pt x="606011" y="2064"/>
                  </a:lnTo>
                  <a:lnTo>
                    <a:pt x="650929" y="8149"/>
                  </a:lnTo>
                  <a:lnTo>
                    <a:pt x="694678" y="18095"/>
                  </a:lnTo>
                  <a:lnTo>
                    <a:pt x="737116" y="31741"/>
                  </a:lnTo>
                  <a:lnTo>
                    <a:pt x="778097" y="48928"/>
                  </a:lnTo>
                  <a:lnTo>
                    <a:pt x="817478" y="69495"/>
                  </a:lnTo>
                  <a:lnTo>
                    <a:pt x="855114" y="93281"/>
                  </a:lnTo>
                  <a:lnTo>
                    <a:pt x="890863" y="120127"/>
                  </a:lnTo>
                  <a:lnTo>
                    <a:pt x="924579" y="149872"/>
                  </a:lnTo>
                  <a:lnTo>
                    <a:pt x="956119" y="182356"/>
                  </a:lnTo>
                  <a:lnTo>
                    <a:pt x="985339" y="217418"/>
                  </a:lnTo>
                  <a:lnTo>
                    <a:pt x="1012094" y="254898"/>
                  </a:lnTo>
                  <a:lnTo>
                    <a:pt x="1036241" y="294636"/>
                  </a:lnTo>
                  <a:lnTo>
                    <a:pt x="1057636" y="336471"/>
                  </a:lnTo>
                  <a:lnTo>
                    <a:pt x="1076134" y="380243"/>
                  </a:lnTo>
                  <a:lnTo>
                    <a:pt x="1091592" y="425793"/>
                  </a:lnTo>
                  <a:lnTo>
                    <a:pt x="1103865" y="472959"/>
                  </a:lnTo>
                  <a:lnTo>
                    <a:pt x="1112811" y="521581"/>
                  </a:lnTo>
                  <a:lnTo>
                    <a:pt x="1118283" y="571500"/>
                  </a:lnTo>
                  <a:lnTo>
                    <a:pt x="1120139" y="622553"/>
                  </a:lnTo>
                  <a:lnTo>
                    <a:pt x="1118283" y="673607"/>
                  </a:lnTo>
                  <a:lnTo>
                    <a:pt x="1112811" y="723526"/>
                  </a:lnTo>
                  <a:lnTo>
                    <a:pt x="1103865" y="772148"/>
                  </a:lnTo>
                  <a:lnTo>
                    <a:pt x="1091592" y="819314"/>
                  </a:lnTo>
                  <a:lnTo>
                    <a:pt x="1076134" y="864864"/>
                  </a:lnTo>
                  <a:lnTo>
                    <a:pt x="1057636" y="908636"/>
                  </a:lnTo>
                  <a:lnTo>
                    <a:pt x="1036241" y="950471"/>
                  </a:lnTo>
                  <a:lnTo>
                    <a:pt x="1012094" y="990209"/>
                  </a:lnTo>
                  <a:lnTo>
                    <a:pt x="985339" y="1027689"/>
                  </a:lnTo>
                  <a:lnTo>
                    <a:pt x="956119" y="1062751"/>
                  </a:lnTo>
                  <a:lnTo>
                    <a:pt x="924579" y="1095235"/>
                  </a:lnTo>
                  <a:lnTo>
                    <a:pt x="890863" y="1124980"/>
                  </a:lnTo>
                  <a:lnTo>
                    <a:pt x="855114" y="1151826"/>
                  </a:lnTo>
                  <a:lnTo>
                    <a:pt x="817478" y="1175612"/>
                  </a:lnTo>
                  <a:lnTo>
                    <a:pt x="778097" y="1196179"/>
                  </a:lnTo>
                  <a:lnTo>
                    <a:pt x="737116" y="1213366"/>
                  </a:lnTo>
                  <a:lnTo>
                    <a:pt x="694678" y="1227012"/>
                  </a:lnTo>
                  <a:lnTo>
                    <a:pt x="650929" y="1236958"/>
                  </a:lnTo>
                  <a:lnTo>
                    <a:pt x="606011" y="1243043"/>
                  </a:lnTo>
                  <a:lnTo>
                    <a:pt x="560070" y="1245107"/>
                  </a:lnTo>
                  <a:lnTo>
                    <a:pt x="514128" y="1243043"/>
                  </a:lnTo>
                  <a:lnTo>
                    <a:pt x="469210" y="1236958"/>
                  </a:lnTo>
                  <a:lnTo>
                    <a:pt x="425461" y="1227012"/>
                  </a:lnTo>
                  <a:lnTo>
                    <a:pt x="383023" y="1213366"/>
                  </a:lnTo>
                  <a:lnTo>
                    <a:pt x="342042" y="1196179"/>
                  </a:lnTo>
                  <a:lnTo>
                    <a:pt x="302661" y="1175612"/>
                  </a:lnTo>
                  <a:lnTo>
                    <a:pt x="265025" y="1151826"/>
                  </a:lnTo>
                  <a:lnTo>
                    <a:pt x="229276" y="1124980"/>
                  </a:lnTo>
                  <a:lnTo>
                    <a:pt x="195560" y="1095235"/>
                  </a:lnTo>
                  <a:lnTo>
                    <a:pt x="164020" y="1062751"/>
                  </a:lnTo>
                  <a:lnTo>
                    <a:pt x="134800" y="1027689"/>
                  </a:lnTo>
                  <a:lnTo>
                    <a:pt x="108045" y="990209"/>
                  </a:lnTo>
                  <a:lnTo>
                    <a:pt x="83898" y="950471"/>
                  </a:lnTo>
                  <a:lnTo>
                    <a:pt x="62503" y="908636"/>
                  </a:lnTo>
                  <a:lnTo>
                    <a:pt x="44005" y="864864"/>
                  </a:lnTo>
                  <a:lnTo>
                    <a:pt x="28547" y="819314"/>
                  </a:lnTo>
                  <a:lnTo>
                    <a:pt x="16274" y="772148"/>
                  </a:lnTo>
                  <a:lnTo>
                    <a:pt x="7328" y="723526"/>
                  </a:lnTo>
                  <a:lnTo>
                    <a:pt x="1856" y="673607"/>
                  </a:lnTo>
                  <a:lnTo>
                    <a:pt x="0" y="622553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80710B8C-4BE6-C397-2680-7AFC6E3E73B9}"/>
                </a:ext>
              </a:extLst>
            </p:cNvPr>
            <p:cNvSpPr/>
            <p:nvPr/>
          </p:nvSpPr>
          <p:spPr>
            <a:xfrm>
              <a:off x="8228076" y="8055863"/>
              <a:ext cx="777240" cy="802005"/>
            </a:xfrm>
            <a:custGeom>
              <a:avLst/>
              <a:gdLst/>
              <a:ahLst/>
              <a:cxnLst/>
              <a:rect l="l" t="t" r="r" b="b"/>
              <a:pathLst>
                <a:path w="777240" h="802004">
                  <a:moveTo>
                    <a:pt x="388620" y="0"/>
                  </a:moveTo>
                  <a:lnTo>
                    <a:pt x="343298" y="2696"/>
                  </a:lnTo>
                  <a:lnTo>
                    <a:pt x="299512" y="10585"/>
                  </a:lnTo>
                  <a:lnTo>
                    <a:pt x="257554" y="23366"/>
                  </a:lnTo>
                  <a:lnTo>
                    <a:pt x="217714" y="40739"/>
                  </a:lnTo>
                  <a:lnTo>
                    <a:pt x="180284" y="62401"/>
                  </a:lnTo>
                  <a:lnTo>
                    <a:pt x="145557" y="88054"/>
                  </a:lnTo>
                  <a:lnTo>
                    <a:pt x="113823" y="117395"/>
                  </a:lnTo>
                  <a:lnTo>
                    <a:pt x="85375" y="150125"/>
                  </a:lnTo>
                  <a:lnTo>
                    <a:pt x="60503" y="185942"/>
                  </a:lnTo>
                  <a:lnTo>
                    <a:pt x="39499" y="224545"/>
                  </a:lnTo>
                  <a:lnTo>
                    <a:pt x="22655" y="265635"/>
                  </a:lnTo>
                  <a:lnTo>
                    <a:pt x="10263" y="308909"/>
                  </a:lnTo>
                  <a:lnTo>
                    <a:pt x="2614" y="354069"/>
                  </a:lnTo>
                  <a:lnTo>
                    <a:pt x="0" y="400812"/>
                  </a:lnTo>
                  <a:lnTo>
                    <a:pt x="2614" y="447554"/>
                  </a:lnTo>
                  <a:lnTo>
                    <a:pt x="10263" y="492714"/>
                  </a:lnTo>
                  <a:lnTo>
                    <a:pt x="22655" y="535988"/>
                  </a:lnTo>
                  <a:lnTo>
                    <a:pt x="39499" y="577078"/>
                  </a:lnTo>
                  <a:lnTo>
                    <a:pt x="60503" y="615681"/>
                  </a:lnTo>
                  <a:lnTo>
                    <a:pt x="85375" y="651498"/>
                  </a:lnTo>
                  <a:lnTo>
                    <a:pt x="113823" y="684228"/>
                  </a:lnTo>
                  <a:lnTo>
                    <a:pt x="145557" y="713569"/>
                  </a:lnTo>
                  <a:lnTo>
                    <a:pt x="180284" y="739222"/>
                  </a:lnTo>
                  <a:lnTo>
                    <a:pt x="217714" y="760884"/>
                  </a:lnTo>
                  <a:lnTo>
                    <a:pt x="257554" y="778257"/>
                  </a:lnTo>
                  <a:lnTo>
                    <a:pt x="299512" y="791038"/>
                  </a:lnTo>
                  <a:lnTo>
                    <a:pt x="343298" y="798927"/>
                  </a:lnTo>
                  <a:lnTo>
                    <a:pt x="388620" y="801624"/>
                  </a:lnTo>
                  <a:lnTo>
                    <a:pt x="433941" y="798927"/>
                  </a:lnTo>
                  <a:lnTo>
                    <a:pt x="477727" y="791038"/>
                  </a:lnTo>
                  <a:lnTo>
                    <a:pt x="519685" y="778257"/>
                  </a:lnTo>
                  <a:lnTo>
                    <a:pt x="559525" y="760884"/>
                  </a:lnTo>
                  <a:lnTo>
                    <a:pt x="596955" y="739222"/>
                  </a:lnTo>
                  <a:lnTo>
                    <a:pt x="631682" y="713569"/>
                  </a:lnTo>
                  <a:lnTo>
                    <a:pt x="663416" y="684228"/>
                  </a:lnTo>
                  <a:lnTo>
                    <a:pt x="691864" y="651498"/>
                  </a:lnTo>
                  <a:lnTo>
                    <a:pt x="716736" y="615681"/>
                  </a:lnTo>
                  <a:lnTo>
                    <a:pt x="737740" y="577078"/>
                  </a:lnTo>
                  <a:lnTo>
                    <a:pt x="754584" y="535988"/>
                  </a:lnTo>
                  <a:lnTo>
                    <a:pt x="766976" y="492714"/>
                  </a:lnTo>
                  <a:lnTo>
                    <a:pt x="774625" y="447554"/>
                  </a:lnTo>
                  <a:lnTo>
                    <a:pt x="777240" y="400812"/>
                  </a:lnTo>
                  <a:lnTo>
                    <a:pt x="774625" y="354069"/>
                  </a:lnTo>
                  <a:lnTo>
                    <a:pt x="766976" y="308909"/>
                  </a:lnTo>
                  <a:lnTo>
                    <a:pt x="754584" y="265635"/>
                  </a:lnTo>
                  <a:lnTo>
                    <a:pt x="737740" y="224545"/>
                  </a:lnTo>
                  <a:lnTo>
                    <a:pt x="716736" y="185942"/>
                  </a:lnTo>
                  <a:lnTo>
                    <a:pt x="691864" y="150125"/>
                  </a:lnTo>
                  <a:lnTo>
                    <a:pt x="663416" y="117395"/>
                  </a:lnTo>
                  <a:lnTo>
                    <a:pt x="631682" y="88054"/>
                  </a:lnTo>
                  <a:lnTo>
                    <a:pt x="596955" y="62401"/>
                  </a:lnTo>
                  <a:lnTo>
                    <a:pt x="559525" y="40739"/>
                  </a:lnTo>
                  <a:lnTo>
                    <a:pt x="519685" y="23366"/>
                  </a:lnTo>
                  <a:lnTo>
                    <a:pt x="477727" y="10585"/>
                  </a:lnTo>
                  <a:lnTo>
                    <a:pt x="433941" y="2696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9" name="object 19">
            <a:extLst>
              <a:ext uri="{FF2B5EF4-FFF2-40B4-BE49-F238E27FC236}">
                <a16:creationId xmlns:a16="http://schemas.microsoft.com/office/drawing/2014/main" id="{8EDEBBCD-7183-FCC8-C864-0A041DB08F70}"/>
              </a:ext>
            </a:extLst>
          </p:cNvPr>
          <p:cNvSpPr txBox="1"/>
          <p:nvPr/>
        </p:nvSpPr>
        <p:spPr>
          <a:xfrm>
            <a:off x="8483161" y="8094588"/>
            <a:ext cx="945445" cy="6061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l">
              <a:lnSpc>
                <a:spcPts val="770"/>
              </a:lnSpc>
              <a:spcBef>
                <a:spcPts val="105"/>
              </a:spcBef>
            </a:pPr>
            <a:r>
              <a:rPr lang="en-GB" sz="1600" b="1">
                <a:solidFill>
                  <a:schemeClr val="tx1"/>
                </a:solidFill>
                <a:latin typeface="Calibri"/>
                <a:cs typeface="Calibri"/>
              </a:rPr>
              <a:t>KS5</a:t>
            </a:r>
            <a:r>
              <a:rPr lang="en-GB" sz="16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</a:p>
          <a:p>
            <a:pPr marL="12700" algn="l">
              <a:lnSpc>
                <a:spcPts val="770"/>
              </a:lnSpc>
              <a:spcBef>
                <a:spcPts val="105"/>
              </a:spcBef>
            </a:pPr>
            <a:endParaRPr lang="en-GB" sz="1600" b="1" spc="-30">
              <a:solidFill>
                <a:schemeClr val="tx1"/>
              </a:solidFill>
              <a:latin typeface="Calibri"/>
              <a:cs typeface="Calibri"/>
            </a:endParaRPr>
          </a:p>
          <a:p>
            <a:pPr marL="12700" algn="l">
              <a:lnSpc>
                <a:spcPts val="770"/>
              </a:lnSpc>
              <a:spcBef>
                <a:spcPts val="105"/>
              </a:spcBef>
            </a:pP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lang="en-GB" sz="1600">
              <a:solidFill>
                <a:schemeClr val="tx1"/>
              </a:solidFill>
              <a:latin typeface="Calibri"/>
              <a:cs typeface="Calibri"/>
            </a:endParaRPr>
          </a:p>
          <a:p>
            <a:pPr marL="12700" algn="l">
              <a:lnSpc>
                <a:spcPts val="770"/>
              </a:lnSpc>
              <a:spcBef>
                <a:spcPts val="105"/>
              </a:spcBef>
            </a:pPr>
            <a:r>
              <a:rPr lang="en-GB" sz="1600" b="1" spc="-50">
                <a:solidFill>
                  <a:schemeClr val="tx1"/>
                </a:solidFill>
                <a:latin typeface="Calibri"/>
                <a:cs typeface="Calibri"/>
              </a:rPr>
              <a:t> </a:t>
            </a:r>
          </a:p>
          <a:p>
            <a:pPr marL="12700" algn="l">
              <a:lnSpc>
                <a:spcPts val="770"/>
              </a:lnSpc>
              <a:spcBef>
                <a:spcPts val="105"/>
              </a:spcBef>
            </a:pPr>
            <a:r>
              <a:rPr lang="en-GB" sz="16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lang="en-GB" sz="16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0" name="object 20">
            <a:extLst>
              <a:ext uri="{FF2B5EF4-FFF2-40B4-BE49-F238E27FC236}">
                <a16:creationId xmlns:a16="http://schemas.microsoft.com/office/drawing/2014/main" id="{6CAA223A-D6D0-DEF2-244E-A7515E1ABC8B}"/>
              </a:ext>
            </a:extLst>
          </p:cNvPr>
          <p:cNvGrpSpPr/>
          <p:nvPr/>
        </p:nvGrpSpPr>
        <p:grpSpPr>
          <a:xfrm>
            <a:off x="6096000" y="4893131"/>
            <a:ext cx="1122045" cy="1203960"/>
            <a:chOff x="6198108" y="4803647"/>
            <a:chExt cx="1122045" cy="1203960"/>
          </a:xfrm>
        </p:grpSpPr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A173E966-44B3-D426-A1DC-A7659F002EA4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560832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4"/>
                  </a:lnTo>
                  <a:lnTo>
                    <a:pt x="7339" y="699629"/>
                  </a:lnTo>
                  <a:lnTo>
                    <a:pt x="16298" y="746649"/>
                  </a:lnTo>
                  <a:lnTo>
                    <a:pt x="28590" y="792260"/>
                  </a:lnTo>
                  <a:lnTo>
                    <a:pt x="44070" y="836306"/>
                  </a:lnTo>
                  <a:lnTo>
                    <a:pt x="62596" y="878634"/>
                  </a:lnTo>
                  <a:lnTo>
                    <a:pt x="84022" y="919086"/>
                  </a:lnTo>
                  <a:lnTo>
                    <a:pt x="108203" y="957510"/>
                  </a:lnTo>
                  <a:lnTo>
                    <a:pt x="134997" y="993750"/>
                  </a:lnTo>
                  <a:lnTo>
                    <a:pt x="164258" y="1027652"/>
                  </a:lnTo>
                  <a:lnTo>
                    <a:pt x="195842" y="1059059"/>
                  </a:lnTo>
                  <a:lnTo>
                    <a:pt x="229605" y="1087819"/>
                  </a:lnTo>
                  <a:lnTo>
                    <a:pt x="265403" y="1113774"/>
                  </a:lnTo>
                  <a:lnTo>
                    <a:pt x="303091" y="1136772"/>
                  </a:lnTo>
                  <a:lnTo>
                    <a:pt x="342524" y="1156656"/>
                  </a:lnTo>
                  <a:lnTo>
                    <a:pt x="383560" y="1173272"/>
                  </a:lnTo>
                  <a:lnTo>
                    <a:pt x="426053" y="1186466"/>
                  </a:lnTo>
                  <a:lnTo>
                    <a:pt x="469858" y="1196081"/>
                  </a:lnTo>
                  <a:lnTo>
                    <a:pt x="514833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60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530ADD7F-CD59-FB86-3E73-EFD94340CE51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0" y="601979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60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3" y="1201964"/>
                  </a:lnTo>
                  <a:lnTo>
                    <a:pt x="469858" y="1196081"/>
                  </a:lnTo>
                  <a:lnTo>
                    <a:pt x="426053" y="1186466"/>
                  </a:lnTo>
                  <a:lnTo>
                    <a:pt x="383560" y="1173272"/>
                  </a:lnTo>
                  <a:lnTo>
                    <a:pt x="342524" y="1156656"/>
                  </a:lnTo>
                  <a:lnTo>
                    <a:pt x="303091" y="1136772"/>
                  </a:lnTo>
                  <a:lnTo>
                    <a:pt x="265403" y="1113774"/>
                  </a:lnTo>
                  <a:lnTo>
                    <a:pt x="229605" y="1087819"/>
                  </a:lnTo>
                  <a:lnTo>
                    <a:pt x="195842" y="1059059"/>
                  </a:lnTo>
                  <a:lnTo>
                    <a:pt x="164258" y="1027652"/>
                  </a:lnTo>
                  <a:lnTo>
                    <a:pt x="134997" y="993750"/>
                  </a:lnTo>
                  <a:lnTo>
                    <a:pt x="108203" y="957510"/>
                  </a:lnTo>
                  <a:lnTo>
                    <a:pt x="84022" y="919086"/>
                  </a:lnTo>
                  <a:lnTo>
                    <a:pt x="62596" y="878634"/>
                  </a:lnTo>
                  <a:lnTo>
                    <a:pt x="44070" y="836306"/>
                  </a:lnTo>
                  <a:lnTo>
                    <a:pt x="28590" y="792260"/>
                  </a:lnTo>
                  <a:lnTo>
                    <a:pt x="16298" y="746649"/>
                  </a:lnTo>
                  <a:lnTo>
                    <a:pt x="7339" y="699629"/>
                  </a:lnTo>
                  <a:lnTo>
                    <a:pt x="1859" y="651354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79E5860B-987F-2E52-292B-4063EF5A02A2}"/>
                </a:ext>
              </a:extLst>
            </p:cNvPr>
            <p:cNvSpPr/>
            <p:nvPr/>
          </p:nvSpPr>
          <p:spPr>
            <a:xfrm>
              <a:off x="6356604" y="5004815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5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1"/>
                  </a:lnTo>
                  <a:lnTo>
                    <a:pt x="2608" y="464565"/>
                  </a:lnTo>
                  <a:lnTo>
                    <a:pt x="10241" y="511437"/>
                  </a:lnTo>
                  <a:lnTo>
                    <a:pt x="22607" y="556354"/>
                  </a:lnTo>
                  <a:lnTo>
                    <a:pt x="39415" y="599005"/>
                  </a:lnTo>
                  <a:lnTo>
                    <a:pt x="60374" y="639076"/>
                  </a:lnTo>
                  <a:lnTo>
                    <a:pt x="85195" y="676256"/>
                  </a:lnTo>
                  <a:lnTo>
                    <a:pt x="113585" y="710231"/>
                  </a:lnTo>
                  <a:lnTo>
                    <a:pt x="145255" y="740690"/>
                  </a:lnTo>
                  <a:lnTo>
                    <a:pt x="179913" y="767320"/>
                  </a:lnTo>
                  <a:lnTo>
                    <a:pt x="217269" y="789809"/>
                  </a:lnTo>
                  <a:lnTo>
                    <a:pt x="257033" y="807844"/>
                  </a:lnTo>
                  <a:lnTo>
                    <a:pt x="298912" y="821113"/>
                  </a:lnTo>
                  <a:lnTo>
                    <a:pt x="342617" y="829304"/>
                  </a:lnTo>
                  <a:lnTo>
                    <a:pt x="387857" y="832103"/>
                  </a:lnTo>
                  <a:lnTo>
                    <a:pt x="433098" y="829304"/>
                  </a:lnTo>
                  <a:lnTo>
                    <a:pt x="476803" y="821113"/>
                  </a:lnTo>
                  <a:lnTo>
                    <a:pt x="518682" y="807844"/>
                  </a:lnTo>
                  <a:lnTo>
                    <a:pt x="558446" y="789809"/>
                  </a:lnTo>
                  <a:lnTo>
                    <a:pt x="595802" y="767320"/>
                  </a:lnTo>
                  <a:lnTo>
                    <a:pt x="630460" y="740690"/>
                  </a:lnTo>
                  <a:lnTo>
                    <a:pt x="662130" y="710231"/>
                  </a:lnTo>
                  <a:lnTo>
                    <a:pt x="690520" y="676256"/>
                  </a:lnTo>
                  <a:lnTo>
                    <a:pt x="715341" y="639076"/>
                  </a:lnTo>
                  <a:lnTo>
                    <a:pt x="736300" y="599005"/>
                  </a:lnTo>
                  <a:lnTo>
                    <a:pt x="753108" y="556354"/>
                  </a:lnTo>
                  <a:lnTo>
                    <a:pt x="765474" y="511437"/>
                  </a:lnTo>
                  <a:lnTo>
                    <a:pt x="773107" y="464565"/>
                  </a:lnTo>
                  <a:lnTo>
                    <a:pt x="775716" y="416051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24" name="object 24">
            <a:extLst>
              <a:ext uri="{FF2B5EF4-FFF2-40B4-BE49-F238E27FC236}">
                <a16:creationId xmlns:a16="http://schemas.microsoft.com/office/drawing/2014/main" id="{6DE35774-8E87-2FE4-62AE-1E2C88CE8477}"/>
              </a:ext>
            </a:extLst>
          </p:cNvPr>
          <p:cNvSpPr txBox="1"/>
          <p:nvPr/>
        </p:nvSpPr>
        <p:spPr>
          <a:xfrm>
            <a:off x="6400800" y="5106543"/>
            <a:ext cx="731774" cy="777136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GB" sz="1600" b="1">
                <a:solidFill>
                  <a:schemeClr val="tx1"/>
                </a:solidFill>
                <a:latin typeface="Calibri"/>
                <a:cs typeface="Calibri"/>
              </a:rPr>
              <a:t>KS5</a:t>
            </a:r>
            <a:r>
              <a:rPr lang="en-GB" sz="16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US">
              <a:solidFill>
                <a:schemeClr val="tx1"/>
              </a:solidFill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lang="en-US">
              <a:solidFill>
                <a:schemeClr val="tx1"/>
              </a:solidFill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13</a:t>
            </a:r>
            <a:endParaRPr lang="en-GB" sz="16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6" name="object 26">
            <a:extLst>
              <a:ext uri="{FF2B5EF4-FFF2-40B4-BE49-F238E27FC236}">
                <a16:creationId xmlns:a16="http://schemas.microsoft.com/office/drawing/2014/main" id="{1D8102E5-B970-E5BF-C70E-AB1F186EC96D}"/>
              </a:ext>
            </a:extLst>
          </p:cNvPr>
          <p:cNvGrpSpPr/>
          <p:nvPr/>
        </p:nvGrpSpPr>
        <p:grpSpPr>
          <a:xfrm>
            <a:off x="792226" y="10682985"/>
            <a:ext cx="1134745" cy="1216660"/>
            <a:chOff x="792226" y="10682985"/>
            <a:chExt cx="1134745" cy="1216660"/>
          </a:xfrm>
        </p:grpSpPr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31F0C891-5839-3920-4C6C-CFC507D1919D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1"/>
                  </a:lnTo>
                  <a:lnTo>
                    <a:pt x="7340" y="699623"/>
                  </a:lnTo>
                  <a:lnTo>
                    <a:pt x="16299" y="746641"/>
                  </a:lnTo>
                  <a:lnTo>
                    <a:pt x="28591" y="792250"/>
                  </a:lnTo>
                  <a:lnTo>
                    <a:pt x="44072" y="836296"/>
                  </a:lnTo>
                  <a:lnTo>
                    <a:pt x="62598" y="878622"/>
                  </a:lnTo>
                  <a:lnTo>
                    <a:pt x="84025" y="919075"/>
                  </a:lnTo>
                  <a:lnTo>
                    <a:pt x="108207" y="957499"/>
                  </a:lnTo>
                  <a:lnTo>
                    <a:pt x="135001" y="993740"/>
                  </a:lnTo>
                  <a:lnTo>
                    <a:pt x="164263" y="1027642"/>
                  </a:lnTo>
                  <a:lnTo>
                    <a:pt x="195847" y="1059051"/>
                  </a:lnTo>
                  <a:lnTo>
                    <a:pt x="229611" y="1087811"/>
                  </a:lnTo>
                  <a:lnTo>
                    <a:pt x="265409" y="1113768"/>
                  </a:lnTo>
                  <a:lnTo>
                    <a:pt x="303096" y="1136767"/>
                  </a:lnTo>
                  <a:lnTo>
                    <a:pt x="342530" y="1156652"/>
                  </a:lnTo>
                  <a:lnTo>
                    <a:pt x="383565" y="1173270"/>
                  </a:lnTo>
                  <a:lnTo>
                    <a:pt x="426057" y="1186464"/>
                  </a:lnTo>
                  <a:lnTo>
                    <a:pt x="469861" y="1196080"/>
                  </a:lnTo>
                  <a:lnTo>
                    <a:pt x="514834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59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1E12B6ED-CE16-86AA-1155-45501F6DB379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79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59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4" y="1201964"/>
                  </a:lnTo>
                  <a:lnTo>
                    <a:pt x="469861" y="1196080"/>
                  </a:lnTo>
                  <a:lnTo>
                    <a:pt x="426057" y="1186464"/>
                  </a:lnTo>
                  <a:lnTo>
                    <a:pt x="383565" y="1173270"/>
                  </a:lnTo>
                  <a:lnTo>
                    <a:pt x="342530" y="1156652"/>
                  </a:lnTo>
                  <a:lnTo>
                    <a:pt x="303096" y="1136767"/>
                  </a:lnTo>
                  <a:lnTo>
                    <a:pt x="265409" y="1113768"/>
                  </a:lnTo>
                  <a:lnTo>
                    <a:pt x="229611" y="1087811"/>
                  </a:lnTo>
                  <a:lnTo>
                    <a:pt x="195847" y="1059051"/>
                  </a:lnTo>
                  <a:lnTo>
                    <a:pt x="164263" y="1027642"/>
                  </a:lnTo>
                  <a:lnTo>
                    <a:pt x="135001" y="993740"/>
                  </a:lnTo>
                  <a:lnTo>
                    <a:pt x="108207" y="957499"/>
                  </a:lnTo>
                  <a:lnTo>
                    <a:pt x="84025" y="919075"/>
                  </a:lnTo>
                  <a:lnTo>
                    <a:pt x="62598" y="878622"/>
                  </a:lnTo>
                  <a:lnTo>
                    <a:pt x="44072" y="836296"/>
                  </a:lnTo>
                  <a:lnTo>
                    <a:pt x="28591" y="792250"/>
                  </a:lnTo>
                  <a:lnTo>
                    <a:pt x="16299" y="746641"/>
                  </a:lnTo>
                  <a:lnTo>
                    <a:pt x="7340" y="699623"/>
                  </a:lnTo>
                  <a:lnTo>
                    <a:pt x="1859" y="651351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F4E110F9-E7B7-8577-3048-43BF275C1BAF}"/>
                </a:ext>
              </a:extLst>
            </p:cNvPr>
            <p:cNvSpPr/>
            <p:nvPr/>
          </p:nvSpPr>
          <p:spPr>
            <a:xfrm>
              <a:off x="970788" y="10855451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4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8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4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30" name="object 30">
            <a:extLst>
              <a:ext uri="{FF2B5EF4-FFF2-40B4-BE49-F238E27FC236}">
                <a16:creationId xmlns:a16="http://schemas.microsoft.com/office/drawing/2014/main" id="{B64C80DA-2778-CC69-CE57-15C8C79E0E7F}"/>
              </a:ext>
            </a:extLst>
          </p:cNvPr>
          <p:cNvSpPr txBox="1"/>
          <p:nvPr/>
        </p:nvSpPr>
        <p:spPr>
          <a:xfrm>
            <a:off x="1049120" y="10987980"/>
            <a:ext cx="595376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5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6350" algn="ctr">
              <a:lnSpc>
                <a:spcPts val="4725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1" name="object 31">
            <a:extLst>
              <a:ext uri="{FF2B5EF4-FFF2-40B4-BE49-F238E27FC236}">
                <a16:creationId xmlns:a16="http://schemas.microsoft.com/office/drawing/2014/main" id="{76CD9C4C-CDBB-E439-7EE3-3963F7C82F7B}"/>
              </a:ext>
            </a:extLst>
          </p:cNvPr>
          <p:cNvSpPr txBox="1"/>
          <p:nvPr/>
        </p:nvSpPr>
        <p:spPr>
          <a:xfrm>
            <a:off x="2732770" y="11330146"/>
            <a:ext cx="3680126" cy="32162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05000"/>
              </a:lnSpc>
              <a:spcBef>
                <a:spcPts val="90"/>
              </a:spcBef>
            </a:pPr>
            <a:r>
              <a:rPr lang="en-GB" sz="2000">
                <a:solidFill>
                  <a:schemeClr val="bg1"/>
                </a:solidFill>
                <a:latin typeface="Calibri"/>
                <a:cs typeface="Calibri"/>
              </a:rPr>
              <a:t>Welcome to Kingswood Secondary </a:t>
            </a:r>
          </a:p>
        </p:txBody>
      </p:sp>
      <p:pic>
        <p:nvPicPr>
          <p:cNvPr id="36" name="object 36">
            <a:extLst>
              <a:ext uri="{FF2B5EF4-FFF2-40B4-BE49-F238E27FC236}">
                <a16:creationId xmlns:a16="http://schemas.microsoft.com/office/drawing/2014/main" id="{6CA85A91-9C52-2A41-6A05-FC0BB11D11B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44" y="414309"/>
            <a:ext cx="1922050" cy="1723880"/>
          </a:xfrm>
          <a:prstGeom prst="rect">
            <a:avLst/>
          </a:prstGeom>
        </p:spPr>
      </p:pic>
      <p:pic>
        <p:nvPicPr>
          <p:cNvPr id="40" name="object 40">
            <a:extLst>
              <a:ext uri="{FF2B5EF4-FFF2-40B4-BE49-F238E27FC236}">
                <a16:creationId xmlns:a16="http://schemas.microsoft.com/office/drawing/2014/main" id="{289765ED-72F6-1662-E151-1F566E27CD7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7811" y="12499847"/>
            <a:ext cx="233172" cy="245362"/>
          </a:xfrm>
          <a:prstGeom prst="rect">
            <a:avLst/>
          </a:prstGeom>
        </p:spPr>
      </p:pic>
      <p:pic>
        <p:nvPicPr>
          <p:cNvPr id="41" name="object 41">
            <a:extLst>
              <a:ext uri="{FF2B5EF4-FFF2-40B4-BE49-F238E27FC236}">
                <a16:creationId xmlns:a16="http://schemas.microsoft.com/office/drawing/2014/main" id="{8BA10739-DAE5-57B9-D8D2-9BFF3D55933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6979" y="12492226"/>
            <a:ext cx="233172" cy="245362"/>
          </a:xfrm>
          <a:prstGeom prst="rect">
            <a:avLst/>
          </a:prstGeom>
        </p:spPr>
      </p:pic>
      <p:sp>
        <p:nvSpPr>
          <p:cNvPr id="42" name="object 42">
            <a:extLst>
              <a:ext uri="{FF2B5EF4-FFF2-40B4-BE49-F238E27FC236}">
                <a16:creationId xmlns:a16="http://schemas.microsoft.com/office/drawing/2014/main" id="{0D854CA6-9D70-F7B0-8367-819CA0D899C6}"/>
              </a:ext>
            </a:extLst>
          </p:cNvPr>
          <p:cNvSpPr txBox="1"/>
          <p:nvPr/>
        </p:nvSpPr>
        <p:spPr>
          <a:xfrm>
            <a:off x="2145834" y="1785842"/>
            <a:ext cx="596565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0" dirty="0">
                <a:solidFill>
                  <a:schemeClr val="tx1"/>
                </a:solidFill>
                <a:latin typeface="Calibri"/>
                <a:cs typeface="Calibri"/>
              </a:rPr>
              <a:t>        A LEVEL Psychology</a:t>
            </a:r>
            <a:r>
              <a:rPr sz="2400" b="1" spc="-8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Learning</a:t>
            </a:r>
            <a:r>
              <a:rPr sz="2400" b="1" spc="-7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Journey</a:t>
            </a:r>
            <a:r>
              <a:rPr sz="2400" b="1" spc="-6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sz="24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7" name="object 137">
            <a:extLst>
              <a:ext uri="{FF2B5EF4-FFF2-40B4-BE49-F238E27FC236}">
                <a16:creationId xmlns:a16="http://schemas.microsoft.com/office/drawing/2014/main" id="{8E02D7A2-811C-85EB-9222-762FF122F46E}"/>
              </a:ext>
            </a:extLst>
          </p:cNvPr>
          <p:cNvSpPr/>
          <p:nvPr/>
        </p:nvSpPr>
        <p:spPr>
          <a:xfrm flipH="1">
            <a:off x="2285999" y="8724265"/>
            <a:ext cx="76199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B6FCC81-262A-17E5-7DA6-63496F5311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5" b="14867"/>
          <a:stretch/>
        </p:blipFill>
        <p:spPr bwMode="auto">
          <a:xfrm>
            <a:off x="3793744" y="324599"/>
            <a:ext cx="2095500" cy="14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object 137">
            <a:extLst>
              <a:ext uri="{FF2B5EF4-FFF2-40B4-BE49-F238E27FC236}">
                <a16:creationId xmlns:a16="http://schemas.microsoft.com/office/drawing/2014/main" id="{B28C5E22-0775-A6C0-2D13-36EA4556C278}"/>
              </a:ext>
            </a:extLst>
          </p:cNvPr>
          <p:cNvSpPr/>
          <p:nvPr/>
        </p:nvSpPr>
        <p:spPr>
          <a:xfrm>
            <a:off x="3499115" y="873367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83" name="object 137">
            <a:extLst>
              <a:ext uri="{FF2B5EF4-FFF2-40B4-BE49-F238E27FC236}">
                <a16:creationId xmlns:a16="http://schemas.microsoft.com/office/drawing/2014/main" id="{ECD2BFF8-5B72-07D5-3395-848785289388}"/>
              </a:ext>
            </a:extLst>
          </p:cNvPr>
          <p:cNvSpPr/>
          <p:nvPr/>
        </p:nvSpPr>
        <p:spPr>
          <a:xfrm>
            <a:off x="5857758" y="680848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85" name="object 137">
            <a:extLst>
              <a:ext uri="{FF2B5EF4-FFF2-40B4-BE49-F238E27FC236}">
                <a16:creationId xmlns:a16="http://schemas.microsoft.com/office/drawing/2014/main" id="{F14CE0A0-F943-3100-397D-0AB81CAB3B13}"/>
              </a:ext>
            </a:extLst>
          </p:cNvPr>
          <p:cNvSpPr/>
          <p:nvPr/>
        </p:nvSpPr>
        <p:spPr>
          <a:xfrm>
            <a:off x="6766687" y="872426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95" name="object 137">
            <a:extLst>
              <a:ext uri="{FF2B5EF4-FFF2-40B4-BE49-F238E27FC236}">
                <a16:creationId xmlns:a16="http://schemas.microsoft.com/office/drawing/2014/main" id="{D011CB1D-0DB7-D6A1-B46B-0327B044FF45}"/>
              </a:ext>
            </a:extLst>
          </p:cNvPr>
          <p:cNvSpPr/>
          <p:nvPr/>
        </p:nvSpPr>
        <p:spPr>
          <a:xfrm>
            <a:off x="7323155" y="676095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" name="object 137">
            <a:extLst>
              <a:ext uri="{FF2B5EF4-FFF2-40B4-BE49-F238E27FC236}">
                <a16:creationId xmlns:a16="http://schemas.microsoft.com/office/drawing/2014/main" id="{97335C50-E4E0-5FFD-A910-43E2F9EA0C78}"/>
              </a:ext>
            </a:extLst>
          </p:cNvPr>
          <p:cNvSpPr/>
          <p:nvPr/>
        </p:nvSpPr>
        <p:spPr>
          <a:xfrm>
            <a:off x="4084133" y="662331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7" name="object 137">
            <a:extLst>
              <a:ext uri="{FF2B5EF4-FFF2-40B4-BE49-F238E27FC236}">
                <a16:creationId xmlns:a16="http://schemas.microsoft.com/office/drawing/2014/main" id="{9CEA8D73-AF4F-67D4-258C-D46DB3DB8044}"/>
              </a:ext>
            </a:extLst>
          </p:cNvPr>
          <p:cNvSpPr/>
          <p:nvPr/>
        </p:nvSpPr>
        <p:spPr>
          <a:xfrm>
            <a:off x="4078997" y="27167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9" name="object 137">
            <a:extLst>
              <a:ext uri="{FF2B5EF4-FFF2-40B4-BE49-F238E27FC236}">
                <a16:creationId xmlns:a16="http://schemas.microsoft.com/office/drawing/2014/main" id="{2921BB96-7D96-992E-0D6E-CE3C4187F138}"/>
              </a:ext>
            </a:extLst>
          </p:cNvPr>
          <p:cNvSpPr/>
          <p:nvPr/>
        </p:nvSpPr>
        <p:spPr>
          <a:xfrm>
            <a:off x="2787451" y="272122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5" name="object 137">
            <a:extLst>
              <a:ext uri="{FF2B5EF4-FFF2-40B4-BE49-F238E27FC236}">
                <a16:creationId xmlns:a16="http://schemas.microsoft.com/office/drawing/2014/main" id="{553988EF-7A3F-E3FE-1D22-C0778B933680}"/>
              </a:ext>
            </a:extLst>
          </p:cNvPr>
          <p:cNvSpPr/>
          <p:nvPr/>
        </p:nvSpPr>
        <p:spPr>
          <a:xfrm rot="16200000">
            <a:off x="8174473" y="442753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7" name="object 137">
            <a:extLst>
              <a:ext uri="{FF2B5EF4-FFF2-40B4-BE49-F238E27FC236}">
                <a16:creationId xmlns:a16="http://schemas.microsoft.com/office/drawing/2014/main" id="{C338839A-7C0F-4362-4446-A5D6EE872B0A}"/>
              </a:ext>
            </a:extLst>
          </p:cNvPr>
          <p:cNvSpPr/>
          <p:nvPr/>
        </p:nvSpPr>
        <p:spPr>
          <a:xfrm rot="1735484">
            <a:off x="8440962" y="318220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8" name="object 137">
            <a:extLst>
              <a:ext uri="{FF2B5EF4-FFF2-40B4-BE49-F238E27FC236}">
                <a16:creationId xmlns:a16="http://schemas.microsoft.com/office/drawing/2014/main" id="{B2DFB636-CBC5-891A-48CA-B4D34EE293D4}"/>
              </a:ext>
            </a:extLst>
          </p:cNvPr>
          <p:cNvSpPr/>
          <p:nvPr/>
        </p:nvSpPr>
        <p:spPr>
          <a:xfrm>
            <a:off x="7315162" y="270573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9" name="object 137">
            <a:extLst>
              <a:ext uri="{FF2B5EF4-FFF2-40B4-BE49-F238E27FC236}">
                <a16:creationId xmlns:a16="http://schemas.microsoft.com/office/drawing/2014/main" id="{8424148C-7F0F-2B11-4065-8E0AFBAF04B8}"/>
              </a:ext>
            </a:extLst>
          </p:cNvPr>
          <p:cNvSpPr/>
          <p:nvPr/>
        </p:nvSpPr>
        <p:spPr>
          <a:xfrm rot="8810616">
            <a:off x="8164194" y="531220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A725D19A-C373-5862-E37F-3B69C3CFD6A7}"/>
              </a:ext>
            </a:extLst>
          </p:cNvPr>
          <p:cNvSpPr txBox="1"/>
          <p:nvPr/>
        </p:nvSpPr>
        <p:spPr>
          <a:xfrm>
            <a:off x="1739480" y="8354933"/>
            <a:ext cx="1120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Memory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0FE001B5-4122-D25B-B293-2D6F4A958845}"/>
              </a:ext>
            </a:extLst>
          </p:cNvPr>
          <p:cNvSpPr txBox="1"/>
          <p:nvPr/>
        </p:nvSpPr>
        <p:spPr>
          <a:xfrm>
            <a:off x="2549883" y="8388271"/>
            <a:ext cx="22916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Social Influence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F52112DC-4BA9-4448-2C0E-F735C390C4BF}"/>
              </a:ext>
            </a:extLst>
          </p:cNvPr>
          <p:cNvSpPr txBox="1"/>
          <p:nvPr/>
        </p:nvSpPr>
        <p:spPr>
          <a:xfrm>
            <a:off x="5787912" y="8433072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PPE1 + Go Green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2ADEAA6E-12B3-4BB0-35AB-64B743E37D5A}"/>
              </a:ext>
            </a:extLst>
          </p:cNvPr>
          <p:cNvSpPr txBox="1"/>
          <p:nvPr/>
        </p:nvSpPr>
        <p:spPr>
          <a:xfrm>
            <a:off x="6517044" y="6447094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Attachment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81304603-5B3A-FC7A-2DA3-BCFAAC33F5F6}"/>
              </a:ext>
            </a:extLst>
          </p:cNvPr>
          <p:cNvSpPr txBox="1"/>
          <p:nvPr/>
        </p:nvSpPr>
        <p:spPr>
          <a:xfrm>
            <a:off x="4745921" y="6456365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Clinical psychology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8C9D0EDE-97C1-D935-4DAA-32D888813168}"/>
              </a:ext>
            </a:extLst>
          </p:cNvPr>
          <p:cNvSpPr txBox="1"/>
          <p:nvPr/>
        </p:nvSpPr>
        <p:spPr>
          <a:xfrm>
            <a:off x="1655316" y="6488475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PPE2 + Go Green</a:t>
            </a:r>
          </a:p>
        </p:txBody>
      </p:sp>
      <p:sp>
        <p:nvSpPr>
          <p:cNvPr id="1032" name="TextBox 1031">
            <a:extLst>
              <a:ext uri="{FF2B5EF4-FFF2-40B4-BE49-F238E27FC236}">
                <a16:creationId xmlns:a16="http://schemas.microsoft.com/office/drawing/2014/main" id="{1D85AF10-4B62-9371-AF1A-8CCF8A466586}"/>
              </a:ext>
            </a:extLst>
          </p:cNvPr>
          <p:cNvSpPr txBox="1"/>
          <p:nvPr/>
        </p:nvSpPr>
        <p:spPr>
          <a:xfrm>
            <a:off x="1124720" y="7836672"/>
            <a:ext cx="5338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/>
              <a:t>Research methods, approaches and issues and debates are integrated throughout year 12 and 13. </a:t>
            </a:r>
          </a:p>
        </p:txBody>
      </p:sp>
      <p:sp>
        <p:nvSpPr>
          <p:cNvPr id="1035" name="TextBox 1034">
            <a:extLst>
              <a:ext uri="{FF2B5EF4-FFF2-40B4-BE49-F238E27FC236}">
                <a16:creationId xmlns:a16="http://schemas.microsoft.com/office/drawing/2014/main" id="{569EA2BC-DF2E-D5A5-97E0-1B5F33DCC81B}"/>
              </a:ext>
            </a:extLst>
          </p:cNvPr>
          <p:cNvSpPr txBox="1"/>
          <p:nvPr/>
        </p:nvSpPr>
        <p:spPr>
          <a:xfrm>
            <a:off x="6110398" y="4524756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Schizophrenia</a:t>
            </a:r>
          </a:p>
        </p:txBody>
      </p:sp>
      <p:sp>
        <p:nvSpPr>
          <p:cNvPr id="1036" name="TextBox 1035">
            <a:extLst>
              <a:ext uri="{FF2B5EF4-FFF2-40B4-BE49-F238E27FC236}">
                <a16:creationId xmlns:a16="http://schemas.microsoft.com/office/drawing/2014/main" id="{ACF7438F-C709-0DBF-D2E7-4BED9FDB33CC}"/>
              </a:ext>
            </a:extLst>
          </p:cNvPr>
          <p:cNvSpPr txBox="1"/>
          <p:nvPr/>
        </p:nvSpPr>
        <p:spPr>
          <a:xfrm>
            <a:off x="7164153" y="5781344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Forensic psychology</a:t>
            </a:r>
          </a:p>
        </p:txBody>
      </p:sp>
      <p:sp>
        <p:nvSpPr>
          <p:cNvPr id="1037" name="TextBox 1036">
            <a:extLst>
              <a:ext uri="{FF2B5EF4-FFF2-40B4-BE49-F238E27FC236}">
                <a16:creationId xmlns:a16="http://schemas.microsoft.com/office/drawing/2014/main" id="{2E8BF57B-B16B-0311-65E7-3D4D27A1BFD1}"/>
              </a:ext>
            </a:extLst>
          </p:cNvPr>
          <p:cNvSpPr txBox="1"/>
          <p:nvPr/>
        </p:nvSpPr>
        <p:spPr>
          <a:xfrm rot="1620000">
            <a:off x="7636844" y="2852399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PPE1 + Go Green</a:t>
            </a:r>
          </a:p>
        </p:txBody>
      </p:sp>
      <p:sp>
        <p:nvSpPr>
          <p:cNvPr id="1038" name="TextBox 1037">
            <a:extLst>
              <a:ext uri="{FF2B5EF4-FFF2-40B4-BE49-F238E27FC236}">
                <a16:creationId xmlns:a16="http://schemas.microsoft.com/office/drawing/2014/main" id="{42FE35AF-3A51-1D45-32BF-EA21DCAC45BC}"/>
              </a:ext>
            </a:extLst>
          </p:cNvPr>
          <p:cNvSpPr txBox="1"/>
          <p:nvPr/>
        </p:nvSpPr>
        <p:spPr>
          <a:xfrm>
            <a:off x="6265238" y="2381929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Relationships</a:t>
            </a:r>
          </a:p>
        </p:txBody>
      </p:sp>
      <p:sp>
        <p:nvSpPr>
          <p:cNvPr id="1039" name="object 137">
            <a:extLst>
              <a:ext uri="{FF2B5EF4-FFF2-40B4-BE49-F238E27FC236}">
                <a16:creationId xmlns:a16="http://schemas.microsoft.com/office/drawing/2014/main" id="{FE2670E8-11A6-09A9-3AAA-4F04E7AA1EC6}"/>
              </a:ext>
            </a:extLst>
          </p:cNvPr>
          <p:cNvSpPr/>
          <p:nvPr/>
        </p:nvSpPr>
        <p:spPr>
          <a:xfrm>
            <a:off x="1882521" y="273345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25FE51-C587-E97B-264C-7E6AC3D57EC4}"/>
              </a:ext>
            </a:extLst>
          </p:cNvPr>
          <p:cNvSpPr txBox="1"/>
          <p:nvPr/>
        </p:nvSpPr>
        <p:spPr>
          <a:xfrm>
            <a:off x="3187207" y="2334864"/>
            <a:ext cx="210995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PPE2 + Go Green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4323E4-271A-31A7-7F14-B2B2EE8A7FD1}"/>
              </a:ext>
            </a:extLst>
          </p:cNvPr>
          <p:cNvSpPr txBox="1"/>
          <p:nvPr/>
        </p:nvSpPr>
        <p:spPr>
          <a:xfrm>
            <a:off x="1737613" y="2165431"/>
            <a:ext cx="210995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Preparation for </a:t>
            </a:r>
            <a:endParaRPr lang="en-US"/>
          </a:p>
          <a:p>
            <a:pPr algn="ctr"/>
            <a:r>
              <a:rPr lang="en-GB" sz="1600">
                <a:solidFill>
                  <a:srgbClr val="000000"/>
                </a:solidFill>
              </a:rPr>
              <a:t>exams</a:t>
            </a:r>
            <a:endParaRPr lang="en-GB"/>
          </a:p>
        </p:txBody>
      </p:sp>
      <p:sp>
        <p:nvSpPr>
          <p:cNvPr id="25" name="object 137">
            <a:extLst>
              <a:ext uri="{FF2B5EF4-FFF2-40B4-BE49-F238E27FC236}">
                <a16:creationId xmlns:a16="http://schemas.microsoft.com/office/drawing/2014/main" id="{A06FBB90-3365-7548-5A10-CE81E97E7F7D}"/>
              </a:ext>
            </a:extLst>
          </p:cNvPr>
          <p:cNvSpPr/>
          <p:nvPr/>
        </p:nvSpPr>
        <p:spPr>
          <a:xfrm rot="16200000">
            <a:off x="8055031" y="367168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A7B881B-3D44-9A46-D644-E297FA216D8E}"/>
              </a:ext>
            </a:extLst>
          </p:cNvPr>
          <p:cNvSpPr txBox="1"/>
          <p:nvPr/>
        </p:nvSpPr>
        <p:spPr>
          <a:xfrm>
            <a:off x="5716604" y="3803105"/>
            <a:ext cx="210995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Preparation for PPE1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F507F9E-C13A-B947-8C9F-82E1D3FE5A7B}"/>
              </a:ext>
            </a:extLst>
          </p:cNvPr>
          <p:cNvSpPr txBox="1"/>
          <p:nvPr/>
        </p:nvSpPr>
        <p:spPr>
          <a:xfrm>
            <a:off x="749254" y="2457232"/>
            <a:ext cx="210995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Final exams</a:t>
            </a:r>
            <a:endParaRPr lang="en-GB" sz="1600"/>
          </a:p>
        </p:txBody>
      </p:sp>
      <p:sp>
        <p:nvSpPr>
          <p:cNvPr id="34" name="object 137">
            <a:extLst>
              <a:ext uri="{FF2B5EF4-FFF2-40B4-BE49-F238E27FC236}">
                <a16:creationId xmlns:a16="http://schemas.microsoft.com/office/drawing/2014/main" id="{F0BB19A3-973C-5A98-4ED6-0DDCE831A2EF}"/>
              </a:ext>
            </a:extLst>
          </p:cNvPr>
          <p:cNvSpPr/>
          <p:nvPr/>
        </p:nvSpPr>
        <p:spPr>
          <a:xfrm>
            <a:off x="6035002" y="2677495"/>
            <a:ext cx="57375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BE0EE84-4CC5-663F-3EE4-14A1D7C5ABE3}"/>
              </a:ext>
            </a:extLst>
          </p:cNvPr>
          <p:cNvSpPr txBox="1"/>
          <p:nvPr/>
        </p:nvSpPr>
        <p:spPr>
          <a:xfrm>
            <a:off x="4985078" y="2146606"/>
            <a:ext cx="210995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/>
              <a:t>Preparation </a:t>
            </a:r>
            <a:endParaRPr lang="en-US"/>
          </a:p>
          <a:p>
            <a:pPr algn="ctr"/>
            <a:r>
              <a:rPr lang="en-GB" sz="1600"/>
              <a:t>for PPE2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983307C-A1C0-8E8A-13CC-24A4515E84E7}"/>
              </a:ext>
            </a:extLst>
          </p:cNvPr>
          <p:cNvSpPr txBox="1"/>
          <p:nvPr/>
        </p:nvSpPr>
        <p:spPr>
          <a:xfrm>
            <a:off x="830174" y="5110766"/>
            <a:ext cx="5331392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/>
              <a:t>Consolidate year 12 content over the summer using </a:t>
            </a:r>
            <a:r>
              <a:rPr lang="en-US" sz="1400" err="1"/>
              <a:t>UpLearn</a:t>
            </a:r>
            <a:r>
              <a:rPr lang="en-US" sz="1400"/>
              <a:t>/</a:t>
            </a:r>
            <a:r>
              <a:rPr lang="en-US" sz="1400" err="1"/>
              <a:t>Massolit</a:t>
            </a:r>
            <a:r>
              <a:rPr lang="en-US" sz="1400"/>
              <a:t> and other resources</a:t>
            </a:r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930F400-B013-A30F-6E84-5AB0B3B6A453}"/>
              </a:ext>
            </a:extLst>
          </p:cNvPr>
          <p:cNvSpPr txBox="1"/>
          <p:nvPr/>
        </p:nvSpPr>
        <p:spPr>
          <a:xfrm>
            <a:off x="4291254" y="8150684"/>
            <a:ext cx="210995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Preparation </a:t>
            </a:r>
          </a:p>
          <a:p>
            <a:pPr algn="ctr"/>
            <a:r>
              <a:rPr lang="en-GB" sz="1600">
                <a:solidFill>
                  <a:srgbClr val="000000"/>
                </a:solidFill>
              </a:rPr>
              <a:t>For PPE1</a:t>
            </a:r>
          </a:p>
        </p:txBody>
      </p:sp>
      <p:sp>
        <p:nvSpPr>
          <p:cNvPr id="44" name="object 137">
            <a:extLst>
              <a:ext uri="{FF2B5EF4-FFF2-40B4-BE49-F238E27FC236}">
                <a16:creationId xmlns:a16="http://schemas.microsoft.com/office/drawing/2014/main" id="{72CBC120-FE0A-C980-CAAE-291F18696DDF}"/>
              </a:ext>
            </a:extLst>
          </p:cNvPr>
          <p:cNvSpPr/>
          <p:nvPr/>
        </p:nvSpPr>
        <p:spPr>
          <a:xfrm>
            <a:off x="5270029" y="873367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46" name="object 137">
            <a:extLst>
              <a:ext uri="{FF2B5EF4-FFF2-40B4-BE49-F238E27FC236}">
                <a16:creationId xmlns:a16="http://schemas.microsoft.com/office/drawing/2014/main" id="{EF993AC0-901E-CA0F-23DC-22B98130344D}"/>
              </a:ext>
            </a:extLst>
          </p:cNvPr>
          <p:cNvSpPr/>
          <p:nvPr/>
        </p:nvSpPr>
        <p:spPr>
          <a:xfrm>
            <a:off x="2634540" y="679274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AD819FD-380B-04C0-F4D1-80EEE7E1AC3D}"/>
              </a:ext>
            </a:extLst>
          </p:cNvPr>
          <p:cNvSpPr txBox="1"/>
          <p:nvPr/>
        </p:nvSpPr>
        <p:spPr>
          <a:xfrm>
            <a:off x="3067257" y="5951937"/>
            <a:ext cx="210995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Preparation </a:t>
            </a:r>
          </a:p>
          <a:p>
            <a:pPr algn="ctr"/>
            <a:r>
              <a:rPr lang="en-GB" sz="1600">
                <a:solidFill>
                  <a:srgbClr val="000000"/>
                </a:solidFill>
              </a:rPr>
              <a:t>for PPE2</a:t>
            </a:r>
          </a:p>
        </p:txBody>
      </p:sp>
    </p:spTree>
    <p:extLst>
      <p:ext uri="{BB962C8B-B14F-4D97-AF65-F5344CB8AC3E}">
        <p14:creationId xmlns:p14="http://schemas.microsoft.com/office/powerpoint/2010/main" val="2922187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981E24-9A3B-30EB-BF3B-E83E25B7A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3C9AD15-8702-BD9E-FA14-CAF38CA0D429}"/>
              </a:ext>
            </a:extLst>
          </p:cNvPr>
          <p:cNvSpPr txBox="1"/>
          <p:nvPr/>
        </p:nvSpPr>
        <p:spPr>
          <a:xfrm>
            <a:off x="4753102" y="2985643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AC822D3B-778C-49B1-E92C-A6F5A4FD768E}"/>
              </a:ext>
            </a:extLst>
          </p:cNvPr>
          <p:cNvSpPr txBox="1"/>
          <p:nvPr/>
        </p:nvSpPr>
        <p:spPr>
          <a:xfrm>
            <a:off x="4729173" y="3053843"/>
            <a:ext cx="595630" cy="7010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13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190B59EB-3159-1F46-08B8-0764CFE72381}"/>
              </a:ext>
            </a:extLst>
          </p:cNvPr>
          <p:cNvGrpSpPr/>
          <p:nvPr/>
        </p:nvGrpSpPr>
        <p:grpSpPr>
          <a:xfrm>
            <a:off x="7565705" y="10882568"/>
            <a:ext cx="1134745" cy="1216660"/>
            <a:chOff x="7543545" y="10882630"/>
            <a:chExt cx="1134745" cy="1216660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9E6E608B-14A9-6E19-B9D2-EDAD506FCD7F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1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1"/>
                  </a:lnTo>
                  <a:lnTo>
                    <a:pt x="7339" y="699623"/>
                  </a:lnTo>
                  <a:lnTo>
                    <a:pt x="16298" y="746641"/>
                  </a:lnTo>
                  <a:lnTo>
                    <a:pt x="28590" y="792250"/>
                  </a:lnTo>
                  <a:lnTo>
                    <a:pt x="44070" y="836296"/>
                  </a:lnTo>
                  <a:lnTo>
                    <a:pt x="62596" y="878622"/>
                  </a:lnTo>
                  <a:lnTo>
                    <a:pt x="84022" y="919075"/>
                  </a:lnTo>
                  <a:lnTo>
                    <a:pt x="108203" y="957499"/>
                  </a:lnTo>
                  <a:lnTo>
                    <a:pt x="134997" y="993740"/>
                  </a:lnTo>
                  <a:lnTo>
                    <a:pt x="164258" y="1027642"/>
                  </a:lnTo>
                  <a:lnTo>
                    <a:pt x="195842" y="1059051"/>
                  </a:lnTo>
                  <a:lnTo>
                    <a:pt x="229605" y="1087811"/>
                  </a:lnTo>
                  <a:lnTo>
                    <a:pt x="265403" y="1113768"/>
                  </a:lnTo>
                  <a:lnTo>
                    <a:pt x="303091" y="1136767"/>
                  </a:lnTo>
                  <a:lnTo>
                    <a:pt x="342524" y="1156652"/>
                  </a:lnTo>
                  <a:lnTo>
                    <a:pt x="383560" y="1173270"/>
                  </a:lnTo>
                  <a:lnTo>
                    <a:pt x="426053" y="1186464"/>
                  </a:lnTo>
                  <a:lnTo>
                    <a:pt x="469858" y="1196080"/>
                  </a:lnTo>
                  <a:lnTo>
                    <a:pt x="514833" y="1201964"/>
                  </a:lnTo>
                  <a:lnTo>
                    <a:pt x="560831" y="1203960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60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3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59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1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C1B91725-1919-8771-7480-858E80C73CF7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1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59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3" y="601980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60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1" y="1203960"/>
                  </a:lnTo>
                  <a:lnTo>
                    <a:pt x="514833" y="1201964"/>
                  </a:lnTo>
                  <a:lnTo>
                    <a:pt x="469858" y="1196080"/>
                  </a:lnTo>
                  <a:lnTo>
                    <a:pt x="426053" y="1186464"/>
                  </a:lnTo>
                  <a:lnTo>
                    <a:pt x="383560" y="1173270"/>
                  </a:lnTo>
                  <a:lnTo>
                    <a:pt x="342524" y="1156652"/>
                  </a:lnTo>
                  <a:lnTo>
                    <a:pt x="303091" y="1136767"/>
                  </a:lnTo>
                  <a:lnTo>
                    <a:pt x="265403" y="1113768"/>
                  </a:lnTo>
                  <a:lnTo>
                    <a:pt x="229605" y="1087811"/>
                  </a:lnTo>
                  <a:lnTo>
                    <a:pt x="195842" y="1059051"/>
                  </a:lnTo>
                  <a:lnTo>
                    <a:pt x="164258" y="1027642"/>
                  </a:lnTo>
                  <a:lnTo>
                    <a:pt x="134997" y="993740"/>
                  </a:lnTo>
                  <a:lnTo>
                    <a:pt x="108203" y="957499"/>
                  </a:lnTo>
                  <a:lnTo>
                    <a:pt x="84022" y="919075"/>
                  </a:lnTo>
                  <a:lnTo>
                    <a:pt x="62596" y="878622"/>
                  </a:lnTo>
                  <a:lnTo>
                    <a:pt x="44070" y="836296"/>
                  </a:lnTo>
                  <a:lnTo>
                    <a:pt x="28590" y="792250"/>
                  </a:lnTo>
                  <a:lnTo>
                    <a:pt x="16298" y="746641"/>
                  </a:lnTo>
                  <a:lnTo>
                    <a:pt x="7339" y="699623"/>
                  </a:lnTo>
                  <a:lnTo>
                    <a:pt x="1859" y="651351"/>
                  </a:lnTo>
                  <a:lnTo>
                    <a:pt x="0" y="601980"/>
                  </a:lnTo>
                  <a:close/>
                </a:path>
              </a:pathLst>
            </a:custGeom>
            <a:ln w="12699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992C21F7-D2C8-0443-2CDE-A425DBC16629}"/>
                </a:ext>
              </a:extLst>
            </p:cNvPr>
            <p:cNvSpPr/>
            <p:nvPr/>
          </p:nvSpPr>
          <p:spPr>
            <a:xfrm>
              <a:off x="7735823" y="11087100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4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2"/>
                  </a:lnTo>
                  <a:lnTo>
                    <a:pt x="2608" y="464572"/>
                  </a:lnTo>
                  <a:lnTo>
                    <a:pt x="10241" y="511449"/>
                  </a:lnTo>
                  <a:lnTo>
                    <a:pt x="22607" y="556369"/>
                  </a:lnTo>
                  <a:lnTo>
                    <a:pt x="39415" y="599021"/>
                  </a:lnTo>
                  <a:lnTo>
                    <a:pt x="60374" y="639093"/>
                  </a:lnTo>
                  <a:lnTo>
                    <a:pt x="85195" y="676272"/>
                  </a:lnTo>
                  <a:lnTo>
                    <a:pt x="113585" y="710245"/>
                  </a:lnTo>
                  <a:lnTo>
                    <a:pt x="145255" y="740702"/>
                  </a:lnTo>
                  <a:lnTo>
                    <a:pt x="179913" y="767330"/>
                  </a:lnTo>
                  <a:lnTo>
                    <a:pt x="217269" y="789816"/>
                  </a:lnTo>
                  <a:lnTo>
                    <a:pt x="257033" y="807848"/>
                  </a:lnTo>
                  <a:lnTo>
                    <a:pt x="298912" y="821115"/>
                  </a:lnTo>
                  <a:lnTo>
                    <a:pt x="342617" y="829304"/>
                  </a:lnTo>
                  <a:lnTo>
                    <a:pt x="387857" y="832104"/>
                  </a:lnTo>
                  <a:lnTo>
                    <a:pt x="433098" y="829304"/>
                  </a:lnTo>
                  <a:lnTo>
                    <a:pt x="476803" y="821115"/>
                  </a:lnTo>
                  <a:lnTo>
                    <a:pt x="518682" y="807848"/>
                  </a:lnTo>
                  <a:lnTo>
                    <a:pt x="558446" y="789816"/>
                  </a:lnTo>
                  <a:lnTo>
                    <a:pt x="595802" y="767330"/>
                  </a:lnTo>
                  <a:lnTo>
                    <a:pt x="630460" y="740702"/>
                  </a:lnTo>
                  <a:lnTo>
                    <a:pt x="662130" y="710245"/>
                  </a:lnTo>
                  <a:lnTo>
                    <a:pt x="690520" y="676272"/>
                  </a:lnTo>
                  <a:lnTo>
                    <a:pt x="715341" y="639093"/>
                  </a:lnTo>
                  <a:lnTo>
                    <a:pt x="736300" y="599021"/>
                  </a:lnTo>
                  <a:lnTo>
                    <a:pt x="753108" y="556369"/>
                  </a:lnTo>
                  <a:lnTo>
                    <a:pt x="765474" y="511449"/>
                  </a:lnTo>
                  <a:lnTo>
                    <a:pt x="773107" y="464572"/>
                  </a:lnTo>
                  <a:lnTo>
                    <a:pt x="775716" y="416052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8" name="object 8">
            <a:extLst>
              <a:ext uri="{FF2B5EF4-FFF2-40B4-BE49-F238E27FC236}">
                <a16:creationId xmlns:a16="http://schemas.microsoft.com/office/drawing/2014/main" id="{0DB1C619-CA4B-5F6D-69D8-474FF3C18344}"/>
              </a:ext>
            </a:extLst>
          </p:cNvPr>
          <p:cNvSpPr txBox="1"/>
          <p:nvPr/>
        </p:nvSpPr>
        <p:spPr>
          <a:xfrm>
            <a:off x="7847838" y="11220957"/>
            <a:ext cx="577215" cy="5189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90"/>
              </a:spcBef>
            </a:pPr>
            <a:r>
              <a:rPr lang="en-GB" sz="1100" b="1" spc="-10">
                <a:solidFill>
                  <a:schemeClr val="tx1"/>
                </a:solidFill>
                <a:latin typeface="Calibri"/>
                <a:cs typeface="Calibri"/>
              </a:rPr>
              <a:t>KS4/5- SUMMER  TASK 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9" name="object 9">
            <a:extLst>
              <a:ext uri="{FF2B5EF4-FFF2-40B4-BE49-F238E27FC236}">
                <a16:creationId xmlns:a16="http://schemas.microsoft.com/office/drawing/2014/main" id="{2A2A6FF1-E46E-1F79-36DC-56D2B39AA8E5}"/>
              </a:ext>
            </a:extLst>
          </p:cNvPr>
          <p:cNvGrpSpPr/>
          <p:nvPr/>
        </p:nvGrpSpPr>
        <p:grpSpPr>
          <a:xfrm>
            <a:off x="1159025" y="6593236"/>
            <a:ext cx="1122045" cy="1203960"/>
            <a:chOff x="621791" y="6545580"/>
            <a:chExt cx="1122045" cy="1203960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FE769895-0FB4-9047-2156-6AEEDC9796C5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4"/>
                  </a:lnTo>
                  <a:lnTo>
                    <a:pt x="7340" y="699629"/>
                  </a:lnTo>
                  <a:lnTo>
                    <a:pt x="16299" y="746649"/>
                  </a:lnTo>
                  <a:lnTo>
                    <a:pt x="28591" y="792260"/>
                  </a:lnTo>
                  <a:lnTo>
                    <a:pt x="44072" y="836306"/>
                  </a:lnTo>
                  <a:lnTo>
                    <a:pt x="62598" y="878634"/>
                  </a:lnTo>
                  <a:lnTo>
                    <a:pt x="84025" y="919086"/>
                  </a:lnTo>
                  <a:lnTo>
                    <a:pt x="108207" y="957510"/>
                  </a:lnTo>
                  <a:lnTo>
                    <a:pt x="135001" y="993750"/>
                  </a:lnTo>
                  <a:lnTo>
                    <a:pt x="164263" y="1027652"/>
                  </a:lnTo>
                  <a:lnTo>
                    <a:pt x="195847" y="1059059"/>
                  </a:lnTo>
                  <a:lnTo>
                    <a:pt x="229611" y="1087819"/>
                  </a:lnTo>
                  <a:lnTo>
                    <a:pt x="265409" y="1113774"/>
                  </a:lnTo>
                  <a:lnTo>
                    <a:pt x="303096" y="1136772"/>
                  </a:lnTo>
                  <a:lnTo>
                    <a:pt x="342530" y="1156656"/>
                  </a:lnTo>
                  <a:lnTo>
                    <a:pt x="383565" y="1173272"/>
                  </a:lnTo>
                  <a:lnTo>
                    <a:pt x="426057" y="1186466"/>
                  </a:lnTo>
                  <a:lnTo>
                    <a:pt x="469861" y="1196081"/>
                  </a:lnTo>
                  <a:lnTo>
                    <a:pt x="514834" y="1201964"/>
                  </a:lnTo>
                  <a:lnTo>
                    <a:pt x="560832" y="1203960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59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A7C5D9B2-6F89-CF68-16F2-24ABAD7F54CE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80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59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60"/>
                  </a:lnTo>
                  <a:lnTo>
                    <a:pt x="514834" y="1201964"/>
                  </a:lnTo>
                  <a:lnTo>
                    <a:pt x="469861" y="1196081"/>
                  </a:lnTo>
                  <a:lnTo>
                    <a:pt x="426057" y="1186466"/>
                  </a:lnTo>
                  <a:lnTo>
                    <a:pt x="383565" y="1173272"/>
                  </a:lnTo>
                  <a:lnTo>
                    <a:pt x="342530" y="1156656"/>
                  </a:lnTo>
                  <a:lnTo>
                    <a:pt x="303096" y="1136772"/>
                  </a:lnTo>
                  <a:lnTo>
                    <a:pt x="265409" y="1113774"/>
                  </a:lnTo>
                  <a:lnTo>
                    <a:pt x="229611" y="1087819"/>
                  </a:lnTo>
                  <a:lnTo>
                    <a:pt x="195847" y="1059059"/>
                  </a:lnTo>
                  <a:lnTo>
                    <a:pt x="164263" y="1027652"/>
                  </a:lnTo>
                  <a:lnTo>
                    <a:pt x="135001" y="993750"/>
                  </a:lnTo>
                  <a:lnTo>
                    <a:pt x="108207" y="957510"/>
                  </a:lnTo>
                  <a:lnTo>
                    <a:pt x="84025" y="919086"/>
                  </a:lnTo>
                  <a:lnTo>
                    <a:pt x="62598" y="878634"/>
                  </a:lnTo>
                  <a:lnTo>
                    <a:pt x="44072" y="836306"/>
                  </a:lnTo>
                  <a:lnTo>
                    <a:pt x="28591" y="792260"/>
                  </a:lnTo>
                  <a:lnTo>
                    <a:pt x="16299" y="746649"/>
                  </a:lnTo>
                  <a:lnTo>
                    <a:pt x="7340" y="699629"/>
                  </a:lnTo>
                  <a:lnTo>
                    <a:pt x="1859" y="651354"/>
                  </a:lnTo>
                  <a:lnTo>
                    <a:pt x="0" y="601980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12D9184B-872E-F87E-E3A5-48FDB3965EEE}"/>
                </a:ext>
              </a:extLst>
            </p:cNvPr>
            <p:cNvSpPr/>
            <p:nvPr/>
          </p:nvSpPr>
          <p:spPr>
            <a:xfrm>
              <a:off x="806195" y="6748272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3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7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3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E53EDD37-1489-3BAF-1ADE-7CFFB2977CB7}"/>
              </a:ext>
            </a:extLst>
          </p:cNvPr>
          <p:cNvSpPr txBox="1"/>
          <p:nvPr/>
        </p:nvSpPr>
        <p:spPr>
          <a:xfrm>
            <a:off x="1170274" y="6740449"/>
            <a:ext cx="1044716" cy="85061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20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20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GB" sz="2000" b="1" spc="-3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2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 spc="-20">
                <a:solidFill>
                  <a:schemeClr val="tx1"/>
                </a:solidFill>
                <a:latin typeface="Calibri"/>
                <a:cs typeface="Calibri"/>
              </a:rPr>
              <a:t>Y</a:t>
            </a:r>
            <a:r>
              <a:rPr lang="en-GB" sz="2000" b="1" spc="-20">
                <a:solidFill>
                  <a:schemeClr val="tx1"/>
                </a:solidFill>
                <a:latin typeface="Calibri"/>
                <a:cs typeface="Calibri"/>
              </a:rPr>
              <a:t>R</a:t>
            </a: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lang="en-GB" sz="2000" b="1" spc="-50">
                <a:solidFill>
                  <a:schemeClr val="tx1"/>
                </a:solidFill>
                <a:latin typeface="Calibri"/>
                <a:cs typeface="Calibri"/>
              </a:rPr>
              <a:t>12/13</a:t>
            </a:r>
            <a:endParaRPr sz="20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15" name="object 15">
            <a:extLst>
              <a:ext uri="{FF2B5EF4-FFF2-40B4-BE49-F238E27FC236}">
                <a16:creationId xmlns:a16="http://schemas.microsoft.com/office/drawing/2014/main" id="{AA9551DF-C5E9-B013-1D65-196A2D3A52CB}"/>
              </a:ext>
            </a:extLst>
          </p:cNvPr>
          <p:cNvGrpSpPr/>
          <p:nvPr/>
        </p:nvGrpSpPr>
        <p:grpSpPr>
          <a:xfrm>
            <a:off x="8043418" y="7831581"/>
            <a:ext cx="1132840" cy="1257935"/>
            <a:chOff x="8043418" y="7831581"/>
            <a:chExt cx="1132840" cy="1257935"/>
          </a:xfrm>
        </p:grpSpPr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97DC6BB4-E67B-F2F6-68F1-DE586B35EB30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560070" y="0"/>
                  </a:moveTo>
                  <a:lnTo>
                    <a:pt x="514128" y="2064"/>
                  </a:lnTo>
                  <a:lnTo>
                    <a:pt x="469210" y="8149"/>
                  </a:lnTo>
                  <a:lnTo>
                    <a:pt x="425461" y="18095"/>
                  </a:lnTo>
                  <a:lnTo>
                    <a:pt x="383023" y="31741"/>
                  </a:lnTo>
                  <a:lnTo>
                    <a:pt x="342042" y="48928"/>
                  </a:lnTo>
                  <a:lnTo>
                    <a:pt x="302661" y="69495"/>
                  </a:lnTo>
                  <a:lnTo>
                    <a:pt x="265025" y="93281"/>
                  </a:lnTo>
                  <a:lnTo>
                    <a:pt x="229276" y="120127"/>
                  </a:lnTo>
                  <a:lnTo>
                    <a:pt x="195560" y="149872"/>
                  </a:lnTo>
                  <a:lnTo>
                    <a:pt x="164020" y="182356"/>
                  </a:lnTo>
                  <a:lnTo>
                    <a:pt x="134800" y="217418"/>
                  </a:lnTo>
                  <a:lnTo>
                    <a:pt x="108045" y="254898"/>
                  </a:lnTo>
                  <a:lnTo>
                    <a:pt x="83898" y="294636"/>
                  </a:lnTo>
                  <a:lnTo>
                    <a:pt x="62503" y="336471"/>
                  </a:lnTo>
                  <a:lnTo>
                    <a:pt x="44005" y="380243"/>
                  </a:lnTo>
                  <a:lnTo>
                    <a:pt x="28547" y="425793"/>
                  </a:lnTo>
                  <a:lnTo>
                    <a:pt x="16274" y="472959"/>
                  </a:lnTo>
                  <a:lnTo>
                    <a:pt x="7328" y="521581"/>
                  </a:lnTo>
                  <a:lnTo>
                    <a:pt x="1856" y="571500"/>
                  </a:lnTo>
                  <a:lnTo>
                    <a:pt x="0" y="622553"/>
                  </a:lnTo>
                  <a:lnTo>
                    <a:pt x="1856" y="673607"/>
                  </a:lnTo>
                  <a:lnTo>
                    <a:pt x="7328" y="723526"/>
                  </a:lnTo>
                  <a:lnTo>
                    <a:pt x="16274" y="772148"/>
                  </a:lnTo>
                  <a:lnTo>
                    <a:pt x="28547" y="819314"/>
                  </a:lnTo>
                  <a:lnTo>
                    <a:pt x="44005" y="864864"/>
                  </a:lnTo>
                  <a:lnTo>
                    <a:pt x="62503" y="908636"/>
                  </a:lnTo>
                  <a:lnTo>
                    <a:pt x="83898" y="950471"/>
                  </a:lnTo>
                  <a:lnTo>
                    <a:pt x="108045" y="990209"/>
                  </a:lnTo>
                  <a:lnTo>
                    <a:pt x="134800" y="1027689"/>
                  </a:lnTo>
                  <a:lnTo>
                    <a:pt x="164020" y="1062751"/>
                  </a:lnTo>
                  <a:lnTo>
                    <a:pt x="195560" y="1095235"/>
                  </a:lnTo>
                  <a:lnTo>
                    <a:pt x="229276" y="1124980"/>
                  </a:lnTo>
                  <a:lnTo>
                    <a:pt x="265025" y="1151826"/>
                  </a:lnTo>
                  <a:lnTo>
                    <a:pt x="302661" y="1175612"/>
                  </a:lnTo>
                  <a:lnTo>
                    <a:pt x="342042" y="1196179"/>
                  </a:lnTo>
                  <a:lnTo>
                    <a:pt x="383023" y="1213366"/>
                  </a:lnTo>
                  <a:lnTo>
                    <a:pt x="425461" y="1227012"/>
                  </a:lnTo>
                  <a:lnTo>
                    <a:pt x="469210" y="1236958"/>
                  </a:lnTo>
                  <a:lnTo>
                    <a:pt x="514128" y="1243043"/>
                  </a:lnTo>
                  <a:lnTo>
                    <a:pt x="560070" y="1245107"/>
                  </a:lnTo>
                  <a:lnTo>
                    <a:pt x="606011" y="1243043"/>
                  </a:lnTo>
                  <a:lnTo>
                    <a:pt x="650929" y="1236958"/>
                  </a:lnTo>
                  <a:lnTo>
                    <a:pt x="694678" y="1227012"/>
                  </a:lnTo>
                  <a:lnTo>
                    <a:pt x="737116" y="1213366"/>
                  </a:lnTo>
                  <a:lnTo>
                    <a:pt x="778097" y="1196179"/>
                  </a:lnTo>
                  <a:lnTo>
                    <a:pt x="817478" y="1175612"/>
                  </a:lnTo>
                  <a:lnTo>
                    <a:pt x="855114" y="1151826"/>
                  </a:lnTo>
                  <a:lnTo>
                    <a:pt x="890863" y="1124980"/>
                  </a:lnTo>
                  <a:lnTo>
                    <a:pt x="924579" y="1095235"/>
                  </a:lnTo>
                  <a:lnTo>
                    <a:pt x="956119" y="1062751"/>
                  </a:lnTo>
                  <a:lnTo>
                    <a:pt x="985339" y="1027689"/>
                  </a:lnTo>
                  <a:lnTo>
                    <a:pt x="1012094" y="990209"/>
                  </a:lnTo>
                  <a:lnTo>
                    <a:pt x="1036241" y="950471"/>
                  </a:lnTo>
                  <a:lnTo>
                    <a:pt x="1057636" y="908636"/>
                  </a:lnTo>
                  <a:lnTo>
                    <a:pt x="1076134" y="864864"/>
                  </a:lnTo>
                  <a:lnTo>
                    <a:pt x="1091592" y="819314"/>
                  </a:lnTo>
                  <a:lnTo>
                    <a:pt x="1103865" y="772148"/>
                  </a:lnTo>
                  <a:lnTo>
                    <a:pt x="1112811" y="723526"/>
                  </a:lnTo>
                  <a:lnTo>
                    <a:pt x="1118283" y="673607"/>
                  </a:lnTo>
                  <a:lnTo>
                    <a:pt x="1120139" y="622553"/>
                  </a:lnTo>
                  <a:lnTo>
                    <a:pt x="1118283" y="571500"/>
                  </a:lnTo>
                  <a:lnTo>
                    <a:pt x="1112811" y="521581"/>
                  </a:lnTo>
                  <a:lnTo>
                    <a:pt x="1103865" y="472959"/>
                  </a:lnTo>
                  <a:lnTo>
                    <a:pt x="1091592" y="425793"/>
                  </a:lnTo>
                  <a:lnTo>
                    <a:pt x="1076134" y="380243"/>
                  </a:lnTo>
                  <a:lnTo>
                    <a:pt x="1057636" y="336471"/>
                  </a:lnTo>
                  <a:lnTo>
                    <a:pt x="1036241" y="294636"/>
                  </a:lnTo>
                  <a:lnTo>
                    <a:pt x="1012094" y="254898"/>
                  </a:lnTo>
                  <a:lnTo>
                    <a:pt x="985339" y="217418"/>
                  </a:lnTo>
                  <a:lnTo>
                    <a:pt x="956119" y="182356"/>
                  </a:lnTo>
                  <a:lnTo>
                    <a:pt x="924579" y="149872"/>
                  </a:lnTo>
                  <a:lnTo>
                    <a:pt x="890863" y="120127"/>
                  </a:lnTo>
                  <a:lnTo>
                    <a:pt x="855114" y="93281"/>
                  </a:lnTo>
                  <a:lnTo>
                    <a:pt x="817478" y="69495"/>
                  </a:lnTo>
                  <a:lnTo>
                    <a:pt x="778097" y="48928"/>
                  </a:lnTo>
                  <a:lnTo>
                    <a:pt x="737116" y="31741"/>
                  </a:lnTo>
                  <a:lnTo>
                    <a:pt x="694678" y="18095"/>
                  </a:lnTo>
                  <a:lnTo>
                    <a:pt x="650929" y="8149"/>
                  </a:lnTo>
                  <a:lnTo>
                    <a:pt x="606011" y="2064"/>
                  </a:lnTo>
                  <a:lnTo>
                    <a:pt x="560070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A3A7DA30-B110-D028-C93A-59DD10BD3AAC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0" y="622553"/>
                  </a:moveTo>
                  <a:lnTo>
                    <a:pt x="1856" y="571500"/>
                  </a:lnTo>
                  <a:lnTo>
                    <a:pt x="7328" y="521581"/>
                  </a:lnTo>
                  <a:lnTo>
                    <a:pt x="16274" y="472959"/>
                  </a:lnTo>
                  <a:lnTo>
                    <a:pt x="28547" y="425793"/>
                  </a:lnTo>
                  <a:lnTo>
                    <a:pt x="44005" y="380243"/>
                  </a:lnTo>
                  <a:lnTo>
                    <a:pt x="62503" y="336471"/>
                  </a:lnTo>
                  <a:lnTo>
                    <a:pt x="83898" y="294636"/>
                  </a:lnTo>
                  <a:lnTo>
                    <a:pt x="108045" y="254898"/>
                  </a:lnTo>
                  <a:lnTo>
                    <a:pt x="134800" y="217418"/>
                  </a:lnTo>
                  <a:lnTo>
                    <a:pt x="164020" y="182356"/>
                  </a:lnTo>
                  <a:lnTo>
                    <a:pt x="195560" y="149872"/>
                  </a:lnTo>
                  <a:lnTo>
                    <a:pt x="229276" y="120127"/>
                  </a:lnTo>
                  <a:lnTo>
                    <a:pt x="265025" y="93281"/>
                  </a:lnTo>
                  <a:lnTo>
                    <a:pt x="302661" y="69495"/>
                  </a:lnTo>
                  <a:lnTo>
                    <a:pt x="342042" y="48928"/>
                  </a:lnTo>
                  <a:lnTo>
                    <a:pt x="383023" y="31741"/>
                  </a:lnTo>
                  <a:lnTo>
                    <a:pt x="425461" y="18095"/>
                  </a:lnTo>
                  <a:lnTo>
                    <a:pt x="469210" y="8149"/>
                  </a:lnTo>
                  <a:lnTo>
                    <a:pt x="514128" y="2064"/>
                  </a:lnTo>
                  <a:lnTo>
                    <a:pt x="560070" y="0"/>
                  </a:lnTo>
                  <a:lnTo>
                    <a:pt x="606011" y="2064"/>
                  </a:lnTo>
                  <a:lnTo>
                    <a:pt x="650929" y="8149"/>
                  </a:lnTo>
                  <a:lnTo>
                    <a:pt x="694678" y="18095"/>
                  </a:lnTo>
                  <a:lnTo>
                    <a:pt x="737116" y="31741"/>
                  </a:lnTo>
                  <a:lnTo>
                    <a:pt x="778097" y="48928"/>
                  </a:lnTo>
                  <a:lnTo>
                    <a:pt x="817478" y="69495"/>
                  </a:lnTo>
                  <a:lnTo>
                    <a:pt x="855114" y="93281"/>
                  </a:lnTo>
                  <a:lnTo>
                    <a:pt x="890863" y="120127"/>
                  </a:lnTo>
                  <a:lnTo>
                    <a:pt x="924579" y="149872"/>
                  </a:lnTo>
                  <a:lnTo>
                    <a:pt x="956119" y="182356"/>
                  </a:lnTo>
                  <a:lnTo>
                    <a:pt x="985339" y="217418"/>
                  </a:lnTo>
                  <a:lnTo>
                    <a:pt x="1012094" y="254898"/>
                  </a:lnTo>
                  <a:lnTo>
                    <a:pt x="1036241" y="294636"/>
                  </a:lnTo>
                  <a:lnTo>
                    <a:pt x="1057636" y="336471"/>
                  </a:lnTo>
                  <a:lnTo>
                    <a:pt x="1076134" y="380243"/>
                  </a:lnTo>
                  <a:lnTo>
                    <a:pt x="1091592" y="425793"/>
                  </a:lnTo>
                  <a:lnTo>
                    <a:pt x="1103865" y="472959"/>
                  </a:lnTo>
                  <a:lnTo>
                    <a:pt x="1112811" y="521581"/>
                  </a:lnTo>
                  <a:lnTo>
                    <a:pt x="1118283" y="571500"/>
                  </a:lnTo>
                  <a:lnTo>
                    <a:pt x="1120139" y="622553"/>
                  </a:lnTo>
                  <a:lnTo>
                    <a:pt x="1118283" y="673607"/>
                  </a:lnTo>
                  <a:lnTo>
                    <a:pt x="1112811" y="723526"/>
                  </a:lnTo>
                  <a:lnTo>
                    <a:pt x="1103865" y="772148"/>
                  </a:lnTo>
                  <a:lnTo>
                    <a:pt x="1091592" y="819314"/>
                  </a:lnTo>
                  <a:lnTo>
                    <a:pt x="1076134" y="864864"/>
                  </a:lnTo>
                  <a:lnTo>
                    <a:pt x="1057636" y="908636"/>
                  </a:lnTo>
                  <a:lnTo>
                    <a:pt x="1036241" y="950471"/>
                  </a:lnTo>
                  <a:lnTo>
                    <a:pt x="1012094" y="990209"/>
                  </a:lnTo>
                  <a:lnTo>
                    <a:pt x="985339" y="1027689"/>
                  </a:lnTo>
                  <a:lnTo>
                    <a:pt x="956119" y="1062751"/>
                  </a:lnTo>
                  <a:lnTo>
                    <a:pt x="924579" y="1095235"/>
                  </a:lnTo>
                  <a:lnTo>
                    <a:pt x="890863" y="1124980"/>
                  </a:lnTo>
                  <a:lnTo>
                    <a:pt x="855114" y="1151826"/>
                  </a:lnTo>
                  <a:lnTo>
                    <a:pt x="817478" y="1175612"/>
                  </a:lnTo>
                  <a:lnTo>
                    <a:pt x="778097" y="1196179"/>
                  </a:lnTo>
                  <a:lnTo>
                    <a:pt x="737116" y="1213366"/>
                  </a:lnTo>
                  <a:lnTo>
                    <a:pt x="694678" y="1227012"/>
                  </a:lnTo>
                  <a:lnTo>
                    <a:pt x="650929" y="1236958"/>
                  </a:lnTo>
                  <a:lnTo>
                    <a:pt x="606011" y="1243043"/>
                  </a:lnTo>
                  <a:lnTo>
                    <a:pt x="560070" y="1245107"/>
                  </a:lnTo>
                  <a:lnTo>
                    <a:pt x="514128" y="1243043"/>
                  </a:lnTo>
                  <a:lnTo>
                    <a:pt x="469210" y="1236958"/>
                  </a:lnTo>
                  <a:lnTo>
                    <a:pt x="425461" y="1227012"/>
                  </a:lnTo>
                  <a:lnTo>
                    <a:pt x="383023" y="1213366"/>
                  </a:lnTo>
                  <a:lnTo>
                    <a:pt x="342042" y="1196179"/>
                  </a:lnTo>
                  <a:lnTo>
                    <a:pt x="302661" y="1175612"/>
                  </a:lnTo>
                  <a:lnTo>
                    <a:pt x="265025" y="1151826"/>
                  </a:lnTo>
                  <a:lnTo>
                    <a:pt x="229276" y="1124980"/>
                  </a:lnTo>
                  <a:lnTo>
                    <a:pt x="195560" y="1095235"/>
                  </a:lnTo>
                  <a:lnTo>
                    <a:pt x="164020" y="1062751"/>
                  </a:lnTo>
                  <a:lnTo>
                    <a:pt x="134800" y="1027689"/>
                  </a:lnTo>
                  <a:lnTo>
                    <a:pt x="108045" y="990209"/>
                  </a:lnTo>
                  <a:lnTo>
                    <a:pt x="83898" y="950471"/>
                  </a:lnTo>
                  <a:lnTo>
                    <a:pt x="62503" y="908636"/>
                  </a:lnTo>
                  <a:lnTo>
                    <a:pt x="44005" y="864864"/>
                  </a:lnTo>
                  <a:lnTo>
                    <a:pt x="28547" y="819314"/>
                  </a:lnTo>
                  <a:lnTo>
                    <a:pt x="16274" y="772148"/>
                  </a:lnTo>
                  <a:lnTo>
                    <a:pt x="7328" y="723526"/>
                  </a:lnTo>
                  <a:lnTo>
                    <a:pt x="1856" y="673607"/>
                  </a:lnTo>
                  <a:lnTo>
                    <a:pt x="0" y="622553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58DF8305-D1C6-02A3-41D3-7D3FDEA9A1FF}"/>
                </a:ext>
              </a:extLst>
            </p:cNvPr>
            <p:cNvSpPr/>
            <p:nvPr/>
          </p:nvSpPr>
          <p:spPr>
            <a:xfrm>
              <a:off x="8228076" y="8055863"/>
              <a:ext cx="777240" cy="802005"/>
            </a:xfrm>
            <a:custGeom>
              <a:avLst/>
              <a:gdLst/>
              <a:ahLst/>
              <a:cxnLst/>
              <a:rect l="l" t="t" r="r" b="b"/>
              <a:pathLst>
                <a:path w="777240" h="802004">
                  <a:moveTo>
                    <a:pt x="388620" y="0"/>
                  </a:moveTo>
                  <a:lnTo>
                    <a:pt x="343298" y="2696"/>
                  </a:lnTo>
                  <a:lnTo>
                    <a:pt x="299512" y="10585"/>
                  </a:lnTo>
                  <a:lnTo>
                    <a:pt x="257554" y="23366"/>
                  </a:lnTo>
                  <a:lnTo>
                    <a:pt x="217714" y="40739"/>
                  </a:lnTo>
                  <a:lnTo>
                    <a:pt x="180284" y="62401"/>
                  </a:lnTo>
                  <a:lnTo>
                    <a:pt x="145557" y="88054"/>
                  </a:lnTo>
                  <a:lnTo>
                    <a:pt x="113823" y="117395"/>
                  </a:lnTo>
                  <a:lnTo>
                    <a:pt x="85375" y="150125"/>
                  </a:lnTo>
                  <a:lnTo>
                    <a:pt x="60503" y="185942"/>
                  </a:lnTo>
                  <a:lnTo>
                    <a:pt x="39499" y="224545"/>
                  </a:lnTo>
                  <a:lnTo>
                    <a:pt x="22655" y="265635"/>
                  </a:lnTo>
                  <a:lnTo>
                    <a:pt x="10263" y="308909"/>
                  </a:lnTo>
                  <a:lnTo>
                    <a:pt x="2614" y="354069"/>
                  </a:lnTo>
                  <a:lnTo>
                    <a:pt x="0" y="400812"/>
                  </a:lnTo>
                  <a:lnTo>
                    <a:pt x="2614" y="447554"/>
                  </a:lnTo>
                  <a:lnTo>
                    <a:pt x="10263" y="492714"/>
                  </a:lnTo>
                  <a:lnTo>
                    <a:pt x="22655" y="535988"/>
                  </a:lnTo>
                  <a:lnTo>
                    <a:pt x="39499" y="577078"/>
                  </a:lnTo>
                  <a:lnTo>
                    <a:pt x="60503" y="615681"/>
                  </a:lnTo>
                  <a:lnTo>
                    <a:pt x="85375" y="651498"/>
                  </a:lnTo>
                  <a:lnTo>
                    <a:pt x="113823" y="684228"/>
                  </a:lnTo>
                  <a:lnTo>
                    <a:pt x="145557" y="713569"/>
                  </a:lnTo>
                  <a:lnTo>
                    <a:pt x="180284" y="739222"/>
                  </a:lnTo>
                  <a:lnTo>
                    <a:pt x="217714" y="760884"/>
                  </a:lnTo>
                  <a:lnTo>
                    <a:pt x="257554" y="778257"/>
                  </a:lnTo>
                  <a:lnTo>
                    <a:pt x="299512" y="791038"/>
                  </a:lnTo>
                  <a:lnTo>
                    <a:pt x="343298" y="798927"/>
                  </a:lnTo>
                  <a:lnTo>
                    <a:pt x="388620" y="801624"/>
                  </a:lnTo>
                  <a:lnTo>
                    <a:pt x="433941" y="798927"/>
                  </a:lnTo>
                  <a:lnTo>
                    <a:pt x="477727" y="791038"/>
                  </a:lnTo>
                  <a:lnTo>
                    <a:pt x="519685" y="778257"/>
                  </a:lnTo>
                  <a:lnTo>
                    <a:pt x="559525" y="760884"/>
                  </a:lnTo>
                  <a:lnTo>
                    <a:pt x="596955" y="739222"/>
                  </a:lnTo>
                  <a:lnTo>
                    <a:pt x="631682" y="713569"/>
                  </a:lnTo>
                  <a:lnTo>
                    <a:pt x="663416" y="684228"/>
                  </a:lnTo>
                  <a:lnTo>
                    <a:pt x="691864" y="651498"/>
                  </a:lnTo>
                  <a:lnTo>
                    <a:pt x="716736" y="615681"/>
                  </a:lnTo>
                  <a:lnTo>
                    <a:pt x="737740" y="577078"/>
                  </a:lnTo>
                  <a:lnTo>
                    <a:pt x="754584" y="535988"/>
                  </a:lnTo>
                  <a:lnTo>
                    <a:pt x="766976" y="492714"/>
                  </a:lnTo>
                  <a:lnTo>
                    <a:pt x="774625" y="447554"/>
                  </a:lnTo>
                  <a:lnTo>
                    <a:pt x="777240" y="400812"/>
                  </a:lnTo>
                  <a:lnTo>
                    <a:pt x="774625" y="354069"/>
                  </a:lnTo>
                  <a:lnTo>
                    <a:pt x="766976" y="308909"/>
                  </a:lnTo>
                  <a:lnTo>
                    <a:pt x="754584" y="265635"/>
                  </a:lnTo>
                  <a:lnTo>
                    <a:pt x="737740" y="224545"/>
                  </a:lnTo>
                  <a:lnTo>
                    <a:pt x="716736" y="185942"/>
                  </a:lnTo>
                  <a:lnTo>
                    <a:pt x="691864" y="150125"/>
                  </a:lnTo>
                  <a:lnTo>
                    <a:pt x="663416" y="117395"/>
                  </a:lnTo>
                  <a:lnTo>
                    <a:pt x="631682" y="88054"/>
                  </a:lnTo>
                  <a:lnTo>
                    <a:pt x="596955" y="62401"/>
                  </a:lnTo>
                  <a:lnTo>
                    <a:pt x="559525" y="40739"/>
                  </a:lnTo>
                  <a:lnTo>
                    <a:pt x="519685" y="23366"/>
                  </a:lnTo>
                  <a:lnTo>
                    <a:pt x="477727" y="10585"/>
                  </a:lnTo>
                  <a:lnTo>
                    <a:pt x="433941" y="2696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9" name="object 19">
            <a:extLst>
              <a:ext uri="{FF2B5EF4-FFF2-40B4-BE49-F238E27FC236}">
                <a16:creationId xmlns:a16="http://schemas.microsoft.com/office/drawing/2014/main" id="{F3F22EC6-2216-EB58-0B16-E019C04CA5A2}"/>
              </a:ext>
            </a:extLst>
          </p:cNvPr>
          <p:cNvSpPr txBox="1"/>
          <p:nvPr/>
        </p:nvSpPr>
        <p:spPr>
          <a:xfrm>
            <a:off x="8323409" y="8198636"/>
            <a:ext cx="715703" cy="71878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770"/>
              </a:lnSpc>
              <a:spcBef>
                <a:spcPts val="105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13664">
              <a:lnSpc>
                <a:spcPts val="4730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0" name="object 20">
            <a:extLst>
              <a:ext uri="{FF2B5EF4-FFF2-40B4-BE49-F238E27FC236}">
                <a16:creationId xmlns:a16="http://schemas.microsoft.com/office/drawing/2014/main" id="{0EDB5FDA-3EF0-5B22-E1D4-E16F7F330F0E}"/>
              </a:ext>
            </a:extLst>
          </p:cNvPr>
          <p:cNvGrpSpPr/>
          <p:nvPr/>
        </p:nvGrpSpPr>
        <p:grpSpPr>
          <a:xfrm>
            <a:off x="6191758" y="4797297"/>
            <a:ext cx="1134745" cy="1216660"/>
            <a:chOff x="6191758" y="4797297"/>
            <a:chExt cx="1134745" cy="1216660"/>
          </a:xfrm>
        </p:grpSpPr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07A01F3B-2139-BD26-19DA-872C1CC86D21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560832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4"/>
                  </a:lnTo>
                  <a:lnTo>
                    <a:pt x="7339" y="699629"/>
                  </a:lnTo>
                  <a:lnTo>
                    <a:pt x="16298" y="746649"/>
                  </a:lnTo>
                  <a:lnTo>
                    <a:pt x="28590" y="792260"/>
                  </a:lnTo>
                  <a:lnTo>
                    <a:pt x="44070" y="836306"/>
                  </a:lnTo>
                  <a:lnTo>
                    <a:pt x="62596" y="878634"/>
                  </a:lnTo>
                  <a:lnTo>
                    <a:pt x="84022" y="919086"/>
                  </a:lnTo>
                  <a:lnTo>
                    <a:pt x="108203" y="957510"/>
                  </a:lnTo>
                  <a:lnTo>
                    <a:pt x="134997" y="993750"/>
                  </a:lnTo>
                  <a:lnTo>
                    <a:pt x="164258" y="1027652"/>
                  </a:lnTo>
                  <a:lnTo>
                    <a:pt x="195842" y="1059059"/>
                  </a:lnTo>
                  <a:lnTo>
                    <a:pt x="229605" y="1087819"/>
                  </a:lnTo>
                  <a:lnTo>
                    <a:pt x="265403" y="1113774"/>
                  </a:lnTo>
                  <a:lnTo>
                    <a:pt x="303091" y="1136772"/>
                  </a:lnTo>
                  <a:lnTo>
                    <a:pt x="342524" y="1156656"/>
                  </a:lnTo>
                  <a:lnTo>
                    <a:pt x="383560" y="1173272"/>
                  </a:lnTo>
                  <a:lnTo>
                    <a:pt x="426053" y="1186466"/>
                  </a:lnTo>
                  <a:lnTo>
                    <a:pt x="469858" y="1196081"/>
                  </a:lnTo>
                  <a:lnTo>
                    <a:pt x="514833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60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7BAA23C3-29F4-7E72-1CF6-7A29DB33D869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0" y="601979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60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3" y="1201964"/>
                  </a:lnTo>
                  <a:lnTo>
                    <a:pt x="469858" y="1196081"/>
                  </a:lnTo>
                  <a:lnTo>
                    <a:pt x="426053" y="1186466"/>
                  </a:lnTo>
                  <a:lnTo>
                    <a:pt x="383560" y="1173272"/>
                  </a:lnTo>
                  <a:lnTo>
                    <a:pt x="342524" y="1156656"/>
                  </a:lnTo>
                  <a:lnTo>
                    <a:pt x="303091" y="1136772"/>
                  </a:lnTo>
                  <a:lnTo>
                    <a:pt x="265403" y="1113774"/>
                  </a:lnTo>
                  <a:lnTo>
                    <a:pt x="229605" y="1087819"/>
                  </a:lnTo>
                  <a:lnTo>
                    <a:pt x="195842" y="1059059"/>
                  </a:lnTo>
                  <a:lnTo>
                    <a:pt x="164258" y="1027652"/>
                  </a:lnTo>
                  <a:lnTo>
                    <a:pt x="134997" y="993750"/>
                  </a:lnTo>
                  <a:lnTo>
                    <a:pt x="108203" y="957510"/>
                  </a:lnTo>
                  <a:lnTo>
                    <a:pt x="84022" y="919086"/>
                  </a:lnTo>
                  <a:lnTo>
                    <a:pt x="62596" y="878634"/>
                  </a:lnTo>
                  <a:lnTo>
                    <a:pt x="44070" y="836306"/>
                  </a:lnTo>
                  <a:lnTo>
                    <a:pt x="28590" y="792260"/>
                  </a:lnTo>
                  <a:lnTo>
                    <a:pt x="16298" y="746649"/>
                  </a:lnTo>
                  <a:lnTo>
                    <a:pt x="7339" y="699629"/>
                  </a:lnTo>
                  <a:lnTo>
                    <a:pt x="1859" y="651354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1657036A-5494-4732-C550-E2F99817402B}"/>
                </a:ext>
              </a:extLst>
            </p:cNvPr>
            <p:cNvSpPr/>
            <p:nvPr/>
          </p:nvSpPr>
          <p:spPr>
            <a:xfrm>
              <a:off x="6356604" y="5004815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5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1"/>
                  </a:lnTo>
                  <a:lnTo>
                    <a:pt x="2608" y="464565"/>
                  </a:lnTo>
                  <a:lnTo>
                    <a:pt x="10241" y="511437"/>
                  </a:lnTo>
                  <a:lnTo>
                    <a:pt x="22607" y="556354"/>
                  </a:lnTo>
                  <a:lnTo>
                    <a:pt x="39415" y="599005"/>
                  </a:lnTo>
                  <a:lnTo>
                    <a:pt x="60374" y="639076"/>
                  </a:lnTo>
                  <a:lnTo>
                    <a:pt x="85195" y="676256"/>
                  </a:lnTo>
                  <a:lnTo>
                    <a:pt x="113585" y="710231"/>
                  </a:lnTo>
                  <a:lnTo>
                    <a:pt x="145255" y="740690"/>
                  </a:lnTo>
                  <a:lnTo>
                    <a:pt x="179913" y="767320"/>
                  </a:lnTo>
                  <a:lnTo>
                    <a:pt x="217269" y="789809"/>
                  </a:lnTo>
                  <a:lnTo>
                    <a:pt x="257033" y="807844"/>
                  </a:lnTo>
                  <a:lnTo>
                    <a:pt x="298912" y="821113"/>
                  </a:lnTo>
                  <a:lnTo>
                    <a:pt x="342617" y="829304"/>
                  </a:lnTo>
                  <a:lnTo>
                    <a:pt x="387857" y="832103"/>
                  </a:lnTo>
                  <a:lnTo>
                    <a:pt x="433098" y="829304"/>
                  </a:lnTo>
                  <a:lnTo>
                    <a:pt x="476803" y="821113"/>
                  </a:lnTo>
                  <a:lnTo>
                    <a:pt x="518682" y="807844"/>
                  </a:lnTo>
                  <a:lnTo>
                    <a:pt x="558446" y="789809"/>
                  </a:lnTo>
                  <a:lnTo>
                    <a:pt x="595802" y="767320"/>
                  </a:lnTo>
                  <a:lnTo>
                    <a:pt x="630460" y="740690"/>
                  </a:lnTo>
                  <a:lnTo>
                    <a:pt x="662130" y="710231"/>
                  </a:lnTo>
                  <a:lnTo>
                    <a:pt x="690520" y="676256"/>
                  </a:lnTo>
                  <a:lnTo>
                    <a:pt x="715341" y="639076"/>
                  </a:lnTo>
                  <a:lnTo>
                    <a:pt x="736300" y="599005"/>
                  </a:lnTo>
                  <a:lnTo>
                    <a:pt x="753108" y="556354"/>
                  </a:lnTo>
                  <a:lnTo>
                    <a:pt x="765474" y="511437"/>
                  </a:lnTo>
                  <a:lnTo>
                    <a:pt x="773107" y="464565"/>
                  </a:lnTo>
                  <a:lnTo>
                    <a:pt x="775716" y="416051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24" name="object 24">
            <a:extLst>
              <a:ext uri="{FF2B5EF4-FFF2-40B4-BE49-F238E27FC236}">
                <a16:creationId xmlns:a16="http://schemas.microsoft.com/office/drawing/2014/main" id="{CE8AA327-196F-4C68-3237-5C7610456852}"/>
              </a:ext>
            </a:extLst>
          </p:cNvPr>
          <p:cNvSpPr txBox="1"/>
          <p:nvPr/>
        </p:nvSpPr>
        <p:spPr>
          <a:xfrm>
            <a:off x="6445377" y="5071110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object 25">
            <a:extLst>
              <a:ext uri="{FF2B5EF4-FFF2-40B4-BE49-F238E27FC236}">
                <a16:creationId xmlns:a16="http://schemas.microsoft.com/office/drawing/2014/main" id="{51B429B9-ADBB-1A6E-C386-2ECFB7D10221}"/>
              </a:ext>
            </a:extLst>
          </p:cNvPr>
          <p:cNvSpPr txBox="1"/>
          <p:nvPr/>
        </p:nvSpPr>
        <p:spPr>
          <a:xfrm>
            <a:off x="6426483" y="5136552"/>
            <a:ext cx="596265" cy="7004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400" b="1" spc="-25">
                <a:solidFill>
                  <a:schemeClr val="tx1"/>
                </a:solidFill>
                <a:latin typeface="Calibri"/>
                <a:cs typeface="Calibri"/>
              </a:rPr>
              <a:t>1</a:t>
            </a: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6" name="object 26">
            <a:extLst>
              <a:ext uri="{FF2B5EF4-FFF2-40B4-BE49-F238E27FC236}">
                <a16:creationId xmlns:a16="http://schemas.microsoft.com/office/drawing/2014/main" id="{9E9AD162-E339-BD23-81EE-4E70792A481E}"/>
              </a:ext>
            </a:extLst>
          </p:cNvPr>
          <p:cNvGrpSpPr/>
          <p:nvPr/>
        </p:nvGrpSpPr>
        <p:grpSpPr>
          <a:xfrm>
            <a:off x="792226" y="10682985"/>
            <a:ext cx="1134745" cy="1216660"/>
            <a:chOff x="792226" y="10682985"/>
            <a:chExt cx="1134745" cy="1216660"/>
          </a:xfrm>
        </p:grpSpPr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B61E6AA8-99EF-4431-3CB3-545C13DFC5FE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1"/>
                  </a:lnTo>
                  <a:lnTo>
                    <a:pt x="7340" y="699623"/>
                  </a:lnTo>
                  <a:lnTo>
                    <a:pt x="16299" y="746641"/>
                  </a:lnTo>
                  <a:lnTo>
                    <a:pt x="28591" y="792250"/>
                  </a:lnTo>
                  <a:lnTo>
                    <a:pt x="44072" y="836296"/>
                  </a:lnTo>
                  <a:lnTo>
                    <a:pt x="62598" y="878622"/>
                  </a:lnTo>
                  <a:lnTo>
                    <a:pt x="84025" y="919075"/>
                  </a:lnTo>
                  <a:lnTo>
                    <a:pt x="108207" y="957499"/>
                  </a:lnTo>
                  <a:lnTo>
                    <a:pt x="135001" y="993740"/>
                  </a:lnTo>
                  <a:lnTo>
                    <a:pt x="164263" y="1027642"/>
                  </a:lnTo>
                  <a:lnTo>
                    <a:pt x="195847" y="1059051"/>
                  </a:lnTo>
                  <a:lnTo>
                    <a:pt x="229611" y="1087811"/>
                  </a:lnTo>
                  <a:lnTo>
                    <a:pt x="265409" y="1113768"/>
                  </a:lnTo>
                  <a:lnTo>
                    <a:pt x="303096" y="1136767"/>
                  </a:lnTo>
                  <a:lnTo>
                    <a:pt x="342530" y="1156652"/>
                  </a:lnTo>
                  <a:lnTo>
                    <a:pt x="383565" y="1173270"/>
                  </a:lnTo>
                  <a:lnTo>
                    <a:pt x="426057" y="1186464"/>
                  </a:lnTo>
                  <a:lnTo>
                    <a:pt x="469861" y="1196080"/>
                  </a:lnTo>
                  <a:lnTo>
                    <a:pt x="514834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59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12A4EFF4-07D2-41E6-458F-7A7F5FD33069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79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59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4" y="1201964"/>
                  </a:lnTo>
                  <a:lnTo>
                    <a:pt x="469861" y="1196080"/>
                  </a:lnTo>
                  <a:lnTo>
                    <a:pt x="426057" y="1186464"/>
                  </a:lnTo>
                  <a:lnTo>
                    <a:pt x="383565" y="1173270"/>
                  </a:lnTo>
                  <a:lnTo>
                    <a:pt x="342530" y="1156652"/>
                  </a:lnTo>
                  <a:lnTo>
                    <a:pt x="303096" y="1136767"/>
                  </a:lnTo>
                  <a:lnTo>
                    <a:pt x="265409" y="1113768"/>
                  </a:lnTo>
                  <a:lnTo>
                    <a:pt x="229611" y="1087811"/>
                  </a:lnTo>
                  <a:lnTo>
                    <a:pt x="195847" y="1059051"/>
                  </a:lnTo>
                  <a:lnTo>
                    <a:pt x="164263" y="1027642"/>
                  </a:lnTo>
                  <a:lnTo>
                    <a:pt x="135001" y="993740"/>
                  </a:lnTo>
                  <a:lnTo>
                    <a:pt x="108207" y="957499"/>
                  </a:lnTo>
                  <a:lnTo>
                    <a:pt x="84025" y="919075"/>
                  </a:lnTo>
                  <a:lnTo>
                    <a:pt x="62598" y="878622"/>
                  </a:lnTo>
                  <a:lnTo>
                    <a:pt x="44072" y="836296"/>
                  </a:lnTo>
                  <a:lnTo>
                    <a:pt x="28591" y="792250"/>
                  </a:lnTo>
                  <a:lnTo>
                    <a:pt x="16299" y="746641"/>
                  </a:lnTo>
                  <a:lnTo>
                    <a:pt x="7340" y="699623"/>
                  </a:lnTo>
                  <a:lnTo>
                    <a:pt x="1859" y="651351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5E0D0E9A-770E-8B36-D403-1628F6B52BAC}"/>
                </a:ext>
              </a:extLst>
            </p:cNvPr>
            <p:cNvSpPr/>
            <p:nvPr/>
          </p:nvSpPr>
          <p:spPr>
            <a:xfrm>
              <a:off x="970788" y="10855451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4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8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4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30" name="object 30">
            <a:extLst>
              <a:ext uri="{FF2B5EF4-FFF2-40B4-BE49-F238E27FC236}">
                <a16:creationId xmlns:a16="http://schemas.microsoft.com/office/drawing/2014/main" id="{3A5F983D-6C13-806C-8524-86B5C337C655}"/>
              </a:ext>
            </a:extLst>
          </p:cNvPr>
          <p:cNvSpPr txBox="1"/>
          <p:nvPr/>
        </p:nvSpPr>
        <p:spPr>
          <a:xfrm>
            <a:off x="1021854" y="11010752"/>
            <a:ext cx="576580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5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6350" algn="ctr">
              <a:lnSpc>
                <a:spcPts val="4725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1" name="object 31">
            <a:extLst>
              <a:ext uri="{FF2B5EF4-FFF2-40B4-BE49-F238E27FC236}">
                <a16:creationId xmlns:a16="http://schemas.microsoft.com/office/drawing/2014/main" id="{8FF99EEC-A23C-C48F-6DC9-84E0FDE396CA}"/>
              </a:ext>
            </a:extLst>
          </p:cNvPr>
          <p:cNvSpPr txBox="1"/>
          <p:nvPr/>
        </p:nvSpPr>
        <p:spPr>
          <a:xfrm>
            <a:off x="5253793" y="11158410"/>
            <a:ext cx="2407844" cy="64479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05000"/>
              </a:lnSpc>
              <a:spcBef>
                <a:spcPts val="90"/>
              </a:spcBef>
            </a:pPr>
            <a:r>
              <a:rPr lang="en-GB" sz="2000">
                <a:solidFill>
                  <a:schemeClr val="bg1"/>
                </a:solidFill>
                <a:latin typeface="Calibri"/>
                <a:cs typeface="Calibri"/>
              </a:rPr>
              <a:t>Welcome to Kingswood Secondary </a:t>
            </a:r>
          </a:p>
        </p:txBody>
      </p:sp>
      <p:sp>
        <p:nvSpPr>
          <p:cNvPr id="33" name="object 33">
            <a:extLst>
              <a:ext uri="{FF2B5EF4-FFF2-40B4-BE49-F238E27FC236}">
                <a16:creationId xmlns:a16="http://schemas.microsoft.com/office/drawing/2014/main" id="{88929CAD-7EBF-B916-B314-BD7D7F3882DD}"/>
              </a:ext>
            </a:extLst>
          </p:cNvPr>
          <p:cNvSpPr txBox="1"/>
          <p:nvPr/>
        </p:nvSpPr>
        <p:spPr>
          <a:xfrm>
            <a:off x="9057937" y="3545150"/>
            <a:ext cx="471170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PAG 7</a:t>
            </a:r>
            <a:endParaRPr lang="en-US">
              <a:solidFill>
                <a:schemeClr val="tx1"/>
              </a:solidFill>
            </a:endParaRPr>
          </a:p>
        </p:txBody>
      </p:sp>
      <p:pic>
        <p:nvPicPr>
          <p:cNvPr id="36" name="object 36">
            <a:extLst>
              <a:ext uri="{FF2B5EF4-FFF2-40B4-BE49-F238E27FC236}">
                <a16:creationId xmlns:a16="http://schemas.microsoft.com/office/drawing/2014/main" id="{A7E64AA8-12E8-1CC0-8E80-A8E4B33B39A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44" y="199518"/>
            <a:ext cx="1879092" cy="1917192"/>
          </a:xfrm>
          <a:prstGeom prst="rect">
            <a:avLst/>
          </a:prstGeom>
        </p:spPr>
      </p:pic>
      <p:sp>
        <p:nvSpPr>
          <p:cNvPr id="39" name="object 39">
            <a:extLst>
              <a:ext uri="{FF2B5EF4-FFF2-40B4-BE49-F238E27FC236}">
                <a16:creationId xmlns:a16="http://schemas.microsoft.com/office/drawing/2014/main" id="{01278EC4-0B5E-0E59-9DF1-7F2A6C5EB6D7}"/>
              </a:ext>
            </a:extLst>
          </p:cNvPr>
          <p:cNvSpPr txBox="1"/>
          <p:nvPr/>
        </p:nvSpPr>
        <p:spPr>
          <a:xfrm>
            <a:off x="1271087" y="2715227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lang="en-GB" sz="700" b="1" u="sng">
                <a:solidFill>
                  <a:schemeClr val="tx1"/>
                </a:solidFill>
                <a:latin typeface="Calibri"/>
                <a:cs typeface="Calibri"/>
              </a:rPr>
              <a:t>GCE</a:t>
            </a:r>
            <a:r>
              <a:rPr sz="700" b="1" u="sng" spc="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 spc="-1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b="1" u="sng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b="1" u="sng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 spc="-1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 b="1" u="sng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0" name="object 40">
            <a:extLst>
              <a:ext uri="{FF2B5EF4-FFF2-40B4-BE49-F238E27FC236}">
                <a16:creationId xmlns:a16="http://schemas.microsoft.com/office/drawing/2014/main" id="{F43F04FD-3947-C3CF-9EFD-81839484940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7811" y="12499847"/>
            <a:ext cx="233172" cy="245362"/>
          </a:xfrm>
          <a:prstGeom prst="rect">
            <a:avLst/>
          </a:prstGeom>
        </p:spPr>
      </p:pic>
      <p:pic>
        <p:nvPicPr>
          <p:cNvPr id="41" name="object 41">
            <a:extLst>
              <a:ext uri="{FF2B5EF4-FFF2-40B4-BE49-F238E27FC236}">
                <a16:creationId xmlns:a16="http://schemas.microsoft.com/office/drawing/2014/main" id="{EAAFF584-4421-93FE-B67D-C965AF08C6D5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6979" y="12492226"/>
            <a:ext cx="233172" cy="245362"/>
          </a:xfrm>
          <a:prstGeom prst="rect">
            <a:avLst/>
          </a:prstGeom>
        </p:spPr>
      </p:pic>
      <p:sp>
        <p:nvSpPr>
          <p:cNvPr id="42" name="object 42">
            <a:extLst>
              <a:ext uri="{FF2B5EF4-FFF2-40B4-BE49-F238E27FC236}">
                <a16:creationId xmlns:a16="http://schemas.microsoft.com/office/drawing/2014/main" id="{AC2A158B-0B30-4790-B157-956D25CD3DB6}"/>
              </a:ext>
            </a:extLst>
          </p:cNvPr>
          <p:cNvSpPr txBox="1"/>
          <p:nvPr/>
        </p:nvSpPr>
        <p:spPr>
          <a:xfrm>
            <a:off x="2661335" y="1828800"/>
            <a:ext cx="596565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0" dirty="0">
                <a:solidFill>
                  <a:schemeClr val="tx1"/>
                </a:solidFill>
                <a:latin typeface="Calibri"/>
                <a:cs typeface="Calibri"/>
              </a:rPr>
              <a:t>A LEVEL Chemistry</a:t>
            </a:r>
            <a:r>
              <a:rPr sz="2400" b="1" spc="-8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Learning</a:t>
            </a:r>
            <a:r>
              <a:rPr sz="2400" b="1" spc="-7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Journey</a:t>
            </a:r>
            <a:endParaRPr sz="24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5" name="object 45">
            <a:extLst>
              <a:ext uri="{FF2B5EF4-FFF2-40B4-BE49-F238E27FC236}">
                <a16:creationId xmlns:a16="http://schemas.microsoft.com/office/drawing/2014/main" id="{CB1E593F-0CE5-7698-A48D-152706F5E36D}"/>
              </a:ext>
            </a:extLst>
          </p:cNvPr>
          <p:cNvSpPr txBox="1"/>
          <p:nvPr/>
        </p:nvSpPr>
        <p:spPr>
          <a:xfrm>
            <a:off x="7177439" y="7910656"/>
            <a:ext cx="484198" cy="232500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9: Enthalpy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46" name="object 46">
            <a:extLst>
              <a:ext uri="{FF2B5EF4-FFF2-40B4-BE49-F238E27FC236}">
                <a16:creationId xmlns:a16="http://schemas.microsoft.com/office/drawing/2014/main" id="{F4F00325-F844-22BE-3983-950952C53F1B}"/>
              </a:ext>
            </a:extLst>
          </p:cNvPr>
          <p:cNvSpPr txBox="1"/>
          <p:nvPr/>
        </p:nvSpPr>
        <p:spPr>
          <a:xfrm>
            <a:off x="19246364" y="33476321"/>
            <a:ext cx="683056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/>
            <a:r>
              <a:rPr lang="en-GB" sz="700" err="1">
                <a:solidFill>
                  <a:schemeClr val="tx1"/>
                </a:solidFill>
                <a:latin typeface="Calibri"/>
                <a:cs typeface="Calibri"/>
              </a:rPr>
              <a:t>Cter</a:t>
            </a: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 12: Alkanes</a:t>
            </a:r>
            <a:endParaRPr lang="en-US"/>
          </a:p>
        </p:txBody>
      </p:sp>
      <p:sp>
        <p:nvSpPr>
          <p:cNvPr id="48" name="object 48">
            <a:extLst>
              <a:ext uri="{FF2B5EF4-FFF2-40B4-BE49-F238E27FC236}">
                <a16:creationId xmlns:a16="http://schemas.microsoft.com/office/drawing/2014/main" id="{83077FF6-AEF6-CEDF-09A9-EFF4D91A0857}"/>
              </a:ext>
            </a:extLst>
          </p:cNvPr>
          <p:cNvSpPr txBox="1"/>
          <p:nvPr/>
        </p:nvSpPr>
        <p:spPr>
          <a:xfrm>
            <a:off x="237244" y="9901783"/>
            <a:ext cx="509397" cy="46006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2: Atoms, Ions and Compounds</a:t>
            </a:r>
            <a:endParaRPr lang="en-GB" sz="700" spc="-1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49" name="object 49">
            <a:extLst>
              <a:ext uri="{FF2B5EF4-FFF2-40B4-BE49-F238E27FC236}">
                <a16:creationId xmlns:a16="http://schemas.microsoft.com/office/drawing/2014/main" id="{9831700D-095D-52FE-F3AA-81111935B964}"/>
              </a:ext>
            </a:extLst>
          </p:cNvPr>
          <p:cNvSpPr txBox="1"/>
          <p:nvPr/>
        </p:nvSpPr>
        <p:spPr>
          <a:xfrm>
            <a:off x="2688696" y="8601059"/>
            <a:ext cx="644778" cy="23128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4: Acids and Redox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2" name="object 52">
            <a:extLst>
              <a:ext uri="{FF2B5EF4-FFF2-40B4-BE49-F238E27FC236}">
                <a16:creationId xmlns:a16="http://schemas.microsoft.com/office/drawing/2014/main" id="{D26F6E84-F768-1F7A-8362-918FC0E75BC2}"/>
              </a:ext>
            </a:extLst>
          </p:cNvPr>
          <p:cNvSpPr txBox="1"/>
          <p:nvPr/>
        </p:nvSpPr>
        <p:spPr>
          <a:xfrm>
            <a:off x="4423774" y="9989582"/>
            <a:ext cx="996682" cy="344005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1968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Chapter 6: Shapes of Molecules and Intermolecular Forces</a:t>
            </a:r>
          </a:p>
        </p:txBody>
      </p:sp>
      <p:sp>
        <p:nvSpPr>
          <p:cNvPr id="53" name="object 53">
            <a:extLst>
              <a:ext uri="{FF2B5EF4-FFF2-40B4-BE49-F238E27FC236}">
                <a16:creationId xmlns:a16="http://schemas.microsoft.com/office/drawing/2014/main" id="{0A595A77-21FD-B0C7-73D7-B6530ED96327}"/>
              </a:ext>
            </a:extLst>
          </p:cNvPr>
          <p:cNvSpPr txBox="1"/>
          <p:nvPr/>
        </p:nvSpPr>
        <p:spPr>
          <a:xfrm>
            <a:off x="19241475" y="28519034"/>
            <a:ext cx="871238" cy="23128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82550" marR="5080" indent="-7048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8: Reactivity Trends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object 54">
            <a:extLst>
              <a:ext uri="{FF2B5EF4-FFF2-40B4-BE49-F238E27FC236}">
                <a16:creationId xmlns:a16="http://schemas.microsoft.com/office/drawing/2014/main" id="{6899E3EE-D6E8-21DA-0109-12058B0E32AB}"/>
              </a:ext>
            </a:extLst>
          </p:cNvPr>
          <p:cNvSpPr txBox="1"/>
          <p:nvPr/>
        </p:nvSpPr>
        <p:spPr>
          <a:xfrm>
            <a:off x="5177205" y="8580420"/>
            <a:ext cx="519430" cy="232115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7: Periodicity </a:t>
            </a:r>
            <a:endParaRPr lang="en-US"/>
          </a:p>
        </p:txBody>
      </p:sp>
      <p:sp>
        <p:nvSpPr>
          <p:cNvPr id="55" name="object 55">
            <a:extLst>
              <a:ext uri="{FF2B5EF4-FFF2-40B4-BE49-F238E27FC236}">
                <a16:creationId xmlns:a16="http://schemas.microsoft.com/office/drawing/2014/main" id="{60E0E931-D138-6546-3586-CCC85D3EA5C0}"/>
              </a:ext>
            </a:extLst>
          </p:cNvPr>
          <p:cNvSpPr txBox="1"/>
          <p:nvPr/>
        </p:nvSpPr>
        <p:spPr>
          <a:xfrm>
            <a:off x="6452283" y="9867098"/>
            <a:ext cx="788670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11: Basic Concepts of Organic Chemistry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object 57">
            <a:extLst>
              <a:ext uri="{FF2B5EF4-FFF2-40B4-BE49-F238E27FC236}">
                <a16:creationId xmlns:a16="http://schemas.microsoft.com/office/drawing/2014/main" id="{55994669-DE18-8C80-004B-A7D0A3E0C97A}"/>
              </a:ext>
            </a:extLst>
          </p:cNvPr>
          <p:cNvSpPr txBox="1"/>
          <p:nvPr/>
        </p:nvSpPr>
        <p:spPr>
          <a:xfrm>
            <a:off x="6639410" y="6445632"/>
            <a:ext cx="811531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14: Alcohols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object 58">
            <a:extLst>
              <a:ext uri="{FF2B5EF4-FFF2-40B4-BE49-F238E27FC236}">
                <a16:creationId xmlns:a16="http://schemas.microsoft.com/office/drawing/2014/main" id="{D9667B26-B1F2-1340-D671-59414979EF13}"/>
              </a:ext>
            </a:extLst>
          </p:cNvPr>
          <p:cNvSpPr txBox="1"/>
          <p:nvPr/>
        </p:nvSpPr>
        <p:spPr>
          <a:xfrm>
            <a:off x="10768814" y="33265597"/>
            <a:ext cx="1270721" cy="232115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11: Basic Concepts of Organic Chemistry 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object 59">
            <a:extLst>
              <a:ext uri="{FF2B5EF4-FFF2-40B4-BE49-F238E27FC236}">
                <a16:creationId xmlns:a16="http://schemas.microsoft.com/office/drawing/2014/main" id="{FC4BDD07-5317-C36A-604E-681EFBE0DAD0}"/>
              </a:ext>
            </a:extLst>
          </p:cNvPr>
          <p:cNvSpPr txBox="1"/>
          <p:nvPr/>
        </p:nvSpPr>
        <p:spPr>
          <a:xfrm>
            <a:off x="4819354" y="7748129"/>
            <a:ext cx="715703" cy="34329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762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10: Reaction Rates and Equilibrium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object 60">
            <a:extLst>
              <a:ext uri="{FF2B5EF4-FFF2-40B4-BE49-F238E27FC236}">
                <a16:creationId xmlns:a16="http://schemas.microsoft.com/office/drawing/2014/main" id="{0196BC91-EF3B-C300-B5A6-3E04A5393A53}"/>
              </a:ext>
            </a:extLst>
          </p:cNvPr>
          <p:cNvSpPr txBox="1"/>
          <p:nvPr/>
        </p:nvSpPr>
        <p:spPr>
          <a:xfrm>
            <a:off x="22750888" y="28091700"/>
            <a:ext cx="84036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9: Enthalpy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2" name="object 82">
            <a:extLst>
              <a:ext uri="{FF2B5EF4-FFF2-40B4-BE49-F238E27FC236}">
                <a16:creationId xmlns:a16="http://schemas.microsoft.com/office/drawing/2014/main" id="{B39CB950-B641-C9FE-71E0-879B5EAF143E}"/>
              </a:ext>
            </a:extLst>
          </p:cNvPr>
          <p:cNvSpPr txBox="1"/>
          <p:nvPr/>
        </p:nvSpPr>
        <p:spPr>
          <a:xfrm>
            <a:off x="2438815" y="7858799"/>
            <a:ext cx="704892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b="1" u="sng" spc="-1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End of Year 12 Mock Revision and Preparation</a:t>
            </a:r>
          </a:p>
        </p:txBody>
      </p:sp>
      <p:sp>
        <p:nvSpPr>
          <p:cNvPr id="96" name="object 96">
            <a:extLst>
              <a:ext uri="{FF2B5EF4-FFF2-40B4-BE49-F238E27FC236}">
                <a16:creationId xmlns:a16="http://schemas.microsoft.com/office/drawing/2014/main" id="{DFAE20E5-0460-4666-124E-2FB1ACCD7ADD}"/>
              </a:ext>
            </a:extLst>
          </p:cNvPr>
          <p:cNvSpPr txBox="1"/>
          <p:nvPr/>
        </p:nvSpPr>
        <p:spPr>
          <a:xfrm>
            <a:off x="3383980" y="5953386"/>
            <a:ext cx="507365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6</a:t>
            </a:r>
            <a:endParaRPr lang="en-US"/>
          </a:p>
        </p:txBody>
      </p:sp>
      <p:sp>
        <p:nvSpPr>
          <p:cNvPr id="97" name="object 97">
            <a:extLst>
              <a:ext uri="{FF2B5EF4-FFF2-40B4-BE49-F238E27FC236}">
                <a16:creationId xmlns:a16="http://schemas.microsoft.com/office/drawing/2014/main" id="{1A35175F-4871-8491-C5C2-EC51418E8F58}"/>
              </a:ext>
            </a:extLst>
          </p:cNvPr>
          <p:cNvSpPr txBox="1"/>
          <p:nvPr/>
        </p:nvSpPr>
        <p:spPr>
          <a:xfrm>
            <a:off x="1747753" y="4489327"/>
            <a:ext cx="503301" cy="232115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19: Equilibrium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98" name="object 98">
            <a:extLst>
              <a:ext uri="{FF2B5EF4-FFF2-40B4-BE49-F238E27FC236}">
                <a16:creationId xmlns:a16="http://schemas.microsoft.com/office/drawing/2014/main" id="{C99DC978-E32D-6998-40E6-04BED1666456}"/>
              </a:ext>
            </a:extLst>
          </p:cNvPr>
          <p:cNvSpPr txBox="1"/>
          <p:nvPr/>
        </p:nvSpPr>
        <p:spPr>
          <a:xfrm>
            <a:off x="5041143" y="4580735"/>
            <a:ext cx="1206041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08585" marR="5080" indent="-9652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20: Acids, Bases and pH</a:t>
            </a:r>
            <a:endParaRPr lang="en-US"/>
          </a:p>
        </p:txBody>
      </p:sp>
      <p:sp>
        <p:nvSpPr>
          <p:cNvPr id="99" name="object 99">
            <a:extLst>
              <a:ext uri="{FF2B5EF4-FFF2-40B4-BE49-F238E27FC236}">
                <a16:creationId xmlns:a16="http://schemas.microsoft.com/office/drawing/2014/main" id="{76AF1939-6126-3B05-5A59-2D910DEF44FC}"/>
              </a:ext>
            </a:extLst>
          </p:cNvPr>
          <p:cNvSpPr txBox="1"/>
          <p:nvPr/>
        </p:nvSpPr>
        <p:spPr>
          <a:xfrm>
            <a:off x="3926101" y="3785579"/>
            <a:ext cx="712295" cy="34329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25400" marR="5080" indent="-1397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23: Redox and Electrode Potential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00" name="object 100">
            <a:extLst>
              <a:ext uri="{FF2B5EF4-FFF2-40B4-BE49-F238E27FC236}">
                <a16:creationId xmlns:a16="http://schemas.microsoft.com/office/drawing/2014/main" id="{E2ECBFFB-2E6A-193E-3253-555746964946}"/>
              </a:ext>
            </a:extLst>
          </p:cNvPr>
          <p:cNvSpPr txBox="1"/>
          <p:nvPr/>
        </p:nvSpPr>
        <p:spPr>
          <a:xfrm>
            <a:off x="6644366" y="3710811"/>
            <a:ext cx="536931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22: Enthalpy and Entropy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01" name="object 101">
            <a:extLst>
              <a:ext uri="{FF2B5EF4-FFF2-40B4-BE49-F238E27FC236}">
                <a16:creationId xmlns:a16="http://schemas.microsoft.com/office/drawing/2014/main" id="{8FDA5732-2CFD-802E-9598-ABECBD85067C}"/>
              </a:ext>
            </a:extLst>
          </p:cNvPr>
          <p:cNvSpPr txBox="1"/>
          <p:nvPr/>
        </p:nvSpPr>
        <p:spPr>
          <a:xfrm>
            <a:off x="7144009" y="4542945"/>
            <a:ext cx="1331456" cy="23128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56515" marR="5080" indent="-4445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21: Buffers and Neutralisation</a:t>
            </a:r>
            <a:endParaRPr lang="en-US"/>
          </a:p>
        </p:txBody>
      </p:sp>
      <p:sp>
        <p:nvSpPr>
          <p:cNvPr id="102" name="object 102">
            <a:extLst>
              <a:ext uri="{FF2B5EF4-FFF2-40B4-BE49-F238E27FC236}">
                <a16:creationId xmlns:a16="http://schemas.microsoft.com/office/drawing/2014/main" id="{0A9B85CE-42A4-1425-7C3A-FB288A564713}"/>
              </a:ext>
            </a:extLst>
          </p:cNvPr>
          <p:cNvSpPr txBox="1"/>
          <p:nvPr/>
        </p:nvSpPr>
        <p:spPr>
          <a:xfrm>
            <a:off x="6250186" y="2501738"/>
            <a:ext cx="916584" cy="23128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3048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24:Transition Elements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03" name="object 103">
            <a:extLst>
              <a:ext uri="{FF2B5EF4-FFF2-40B4-BE49-F238E27FC236}">
                <a16:creationId xmlns:a16="http://schemas.microsoft.com/office/drawing/2014/main" id="{2E7CE741-34D7-2104-26EB-EC7FC4055849}"/>
              </a:ext>
            </a:extLst>
          </p:cNvPr>
          <p:cNvSpPr txBox="1"/>
          <p:nvPr/>
        </p:nvSpPr>
        <p:spPr>
          <a:xfrm>
            <a:off x="2049677" y="5868670"/>
            <a:ext cx="918301" cy="23128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3048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25: Aromatic Chemistry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04" name="object 104">
            <a:extLst>
              <a:ext uri="{FF2B5EF4-FFF2-40B4-BE49-F238E27FC236}">
                <a16:creationId xmlns:a16="http://schemas.microsoft.com/office/drawing/2014/main" id="{51AF2B94-2BF6-D845-437C-E8E43E4C72E4}"/>
              </a:ext>
            </a:extLst>
          </p:cNvPr>
          <p:cNvSpPr txBox="1"/>
          <p:nvPr/>
        </p:nvSpPr>
        <p:spPr>
          <a:xfrm>
            <a:off x="8936494" y="4325178"/>
            <a:ext cx="654111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28: Organic</a:t>
            </a:r>
            <a:b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</a:b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 Synthesis</a:t>
            </a:r>
            <a:endParaRPr lang="en-US"/>
          </a:p>
        </p:txBody>
      </p:sp>
      <p:sp>
        <p:nvSpPr>
          <p:cNvPr id="106" name="object 106">
            <a:extLst>
              <a:ext uri="{FF2B5EF4-FFF2-40B4-BE49-F238E27FC236}">
                <a16:creationId xmlns:a16="http://schemas.microsoft.com/office/drawing/2014/main" id="{8279FC9B-B400-84D9-B702-52DFB0A8404E}"/>
              </a:ext>
            </a:extLst>
          </p:cNvPr>
          <p:cNvSpPr txBox="1"/>
          <p:nvPr/>
        </p:nvSpPr>
        <p:spPr>
          <a:xfrm>
            <a:off x="8256346" y="5605141"/>
            <a:ext cx="718248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27: Amines, Amino Acids and Polymers</a:t>
            </a:r>
            <a:endParaRPr lang="en-US"/>
          </a:p>
        </p:txBody>
      </p:sp>
      <p:sp>
        <p:nvSpPr>
          <p:cNvPr id="108" name="object 108">
            <a:extLst>
              <a:ext uri="{FF2B5EF4-FFF2-40B4-BE49-F238E27FC236}">
                <a16:creationId xmlns:a16="http://schemas.microsoft.com/office/drawing/2014/main" id="{A139750F-C59A-1B9D-BD41-2736DEAB3FE4}"/>
              </a:ext>
            </a:extLst>
          </p:cNvPr>
          <p:cNvSpPr txBox="1"/>
          <p:nvPr/>
        </p:nvSpPr>
        <p:spPr>
          <a:xfrm>
            <a:off x="7467939" y="2527929"/>
            <a:ext cx="1028699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29: Chromatography and Spectroscopy</a:t>
            </a:r>
            <a:endParaRPr lang="en-US"/>
          </a:p>
        </p:txBody>
      </p:sp>
      <p:sp>
        <p:nvSpPr>
          <p:cNvPr id="109" name="object 109">
            <a:extLst>
              <a:ext uri="{FF2B5EF4-FFF2-40B4-BE49-F238E27FC236}">
                <a16:creationId xmlns:a16="http://schemas.microsoft.com/office/drawing/2014/main" id="{80965349-7C5A-310D-290C-AAC1E67BBAB3}"/>
              </a:ext>
            </a:extLst>
          </p:cNvPr>
          <p:cNvSpPr txBox="1"/>
          <p:nvPr/>
        </p:nvSpPr>
        <p:spPr>
          <a:xfrm>
            <a:off x="1981298" y="8601059"/>
            <a:ext cx="494592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4572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1</a:t>
            </a:r>
            <a:endParaRPr lang="en-US"/>
          </a:p>
        </p:txBody>
      </p:sp>
      <p:sp>
        <p:nvSpPr>
          <p:cNvPr id="110" name="object 110">
            <a:extLst>
              <a:ext uri="{FF2B5EF4-FFF2-40B4-BE49-F238E27FC236}">
                <a16:creationId xmlns:a16="http://schemas.microsoft.com/office/drawing/2014/main" id="{2A76C45A-C4D2-E925-95DB-02F5C732844A}"/>
              </a:ext>
            </a:extLst>
          </p:cNvPr>
          <p:cNvSpPr txBox="1"/>
          <p:nvPr/>
        </p:nvSpPr>
        <p:spPr>
          <a:xfrm>
            <a:off x="7572368" y="8549079"/>
            <a:ext cx="819842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27305" marR="5080" indent="-1524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4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11" name="object 111">
            <a:extLst>
              <a:ext uri="{FF2B5EF4-FFF2-40B4-BE49-F238E27FC236}">
                <a16:creationId xmlns:a16="http://schemas.microsoft.com/office/drawing/2014/main" id="{D0545CA9-3DDD-E7F1-03F4-6AC06BEFB41B}"/>
              </a:ext>
            </a:extLst>
          </p:cNvPr>
          <p:cNvSpPr txBox="1"/>
          <p:nvPr/>
        </p:nvSpPr>
        <p:spPr>
          <a:xfrm>
            <a:off x="3952684" y="8608508"/>
            <a:ext cx="50673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2</a:t>
            </a:r>
            <a:endParaRPr lang="en-US"/>
          </a:p>
        </p:txBody>
      </p:sp>
      <p:sp>
        <p:nvSpPr>
          <p:cNvPr id="113" name="object 113">
            <a:extLst>
              <a:ext uri="{FF2B5EF4-FFF2-40B4-BE49-F238E27FC236}">
                <a16:creationId xmlns:a16="http://schemas.microsoft.com/office/drawing/2014/main" id="{FD1D85AF-4FDC-AD64-C92F-47D64CA3EBCB}"/>
              </a:ext>
            </a:extLst>
          </p:cNvPr>
          <p:cNvSpPr txBox="1"/>
          <p:nvPr/>
        </p:nvSpPr>
        <p:spPr>
          <a:xfrm>
            <a:off x="5919519" y="7882995"/>
            <a:ext cx="49149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algn="ctr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3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37" name="object 137">
            <a:extLst>
              <a:ext uri="{FF2B5EF4-FFF2-40B4-BE49-F238E27FC236}">
                <a16:creationId xmlns:a16="http://schemas.microsoft.com/office/drawing/2014/main" id="{2BE9513D-2A3E-8524-E8EF-4D08566D3C20}"/>
              </a:ext>
            </a:extLst>
          </p:cNvPr>
          <p:cNvSpPr/>
          <p:nvPr/>
        </p:nvSpPr>
        <p:spPr>
          <a:xfrm>
            <a:off x="3788810" y="3259858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44" name="object 144">
            <a:extLst>
              <a:ext uri="{FF2B5EF4-FFF2-40B4-BE49-F238E27FC236}">
                <a16:creationId xmlns:a16="http://schemas.microsoft.com/office/drawing/2014/main" id="{2D984665-E1C1-D4EB-F8B0-63532B634980}"/>
              </a:ext>
            </a:extLst>
          </p:cNvPr>
          <p:cNvSpPr txBox="1"/>
          <p:nvPr/>
        </p:nvSpPr>
        <p:spPr>
          <a:xfrm>
            <a:off x="5609209" y="5929921"/>
            <a:ext cx="48387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PAG 12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46" name="object 146">
            <a:extLst>
              <a:ext uri="{FF2B5EF4-FFF2-40B4-BE49-F238E27FC236}">
                <a16:creationId xmlns:a16="http://schemas.microsoft.com/office/drawing/2014/main" id="{1AFD5570-A973-E88A-F617-94E60C0645BC}"/>
              </a:ext>
            </a:extLst>
          </p:cNvPr>
          <p:cNvSpPr txBox="1"/>
          <p:nvPr/>
        </p:nvSpPr>
        <p:spPr>
          <a:xfrm>
            <a:off x="7464042" y="4208772"/>
            <a:ext cx="371475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28575" marR="5080" indent="-17145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11</a:t>
            </a:r>
            <a:endParaRPr lang="en-US"/>
          </a:p>
        </p:txBody>
      </p:sp>
      <p:sp>
        <p:nvSpPr>
          <p:cNvPr id="148" name="object 148">
            <a:extLst>
              <a:ext uri="{FF2B5EF4-FFF2-40B4-BE49-F238E27FC236}">
                <a16:creationId xmlns:a16="http://schemas.microsoft.com/office/drawing/2014/main" id="{6721E269-B9E7-4DA3-0C89-E7384C40C48A}"/>
              </a:ext>
            </a:extLst>
          </p:cNvPr>
          <p:cNvSpPr txBox="1"/>
          <p:nvPr/>
        </p:nvSpPr>
        <p:spPr>
          <a:xfrm>
            <a:off x="3579137" y="4545752"/>
            <a:ext cx="398780" cy="119263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24765" marR="5080" indent="-1270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10</a:t>
            </a:r>
            <a:endParaRPr lang="en-US"/>
          </a:p>
        </p:txBody>
      </p:sp>
      <p:sp>
        <p:nvSpPr>
          <p:cNvPr id="152" name="object 152">
            <a:extLst>
              <a:ext uri="{FF2B5EF4-FFF2-40B4-BE49-F238E27FC236}">
                <a16:creationId xmlns:a16="http://schemas.microsoft.com/office/drawing/2014/main" id="{8E456941-04FB-BD32-F98A-BE1D67A7FA7A}"/>
              </a:ext>
            </a:extLst>
          </p:cNvPr>
          <p:cNvSpPr txBox="1"/>
          <p:nvPr/>
        </p:nvSpPr>
        <p:spPr>
          <a:xfrm>
            <a:off x="2614215" y="4505300"/>
            <a:ext cx="1199010" cy="12073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82550" marR="5080" indent="-70485">
              <a:lnSpc>
                <a:spcPct val="104500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9</a:t>
            </a:r>
            <a:endParaRPr lang="en-US"/>
          </a:p>
        </p:txBody>
      </p:sp>
      <p:sp>
        <p:nvSpPr>
          <p:cNvPr id="155" name="object 155">
            <a:extLst>
              <a:ext uri="{FF2B5EF4-FFF2-40B4-BE49-F238E27FC236}">
                <a16:creationId xmlns:a16="http://schemas.microsoft.com/office/drawing/2014/main" id="{614BB4CD-1106-71F7-12E3-A901C0E40A06}"/>
              </a:ext>
            </a:extLst>
          </p:cNvPr>
          <p:cNvSpPr txBox="1"/>
          <p:nvPr/>
        </p:nvSpPr>
        <p:spPr>
          <a:xfrm>
            <a:off x="3244011" y="3994076"/>
            <a:ext cx="585977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6223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8</a:t>
            </a:r>
            <a:endParaRPr lang="en-US">
              <a:solidFill>
                <a:schemeClr val="tx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CF6FDA9-339D-DC25-C0BE-2878754552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5" b="14867"/>
          <a:stretch/>
        </p:blipFill>
        <p:spPr bwMode="auto">
          <a:xfrm>
            <a:off x="3793744" y="324599"/>
            <a:ext cx="2095500" cy="14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" name="TextBox 156">
            <a:extLst>
              <a:ext uri="{FF2B5EF4-FFF2-40B4-BE49-F238E27FC236}">
                <a16:creationId xmlns:a16="http://schemas.microsoft.com/office/drawing/2014/main" id="{666D65FA-7D8A-B5A3-E3BC-169031D6A182}"/>
              </a:ext>
            </a:extLst>
          </p:cNvPr>
          <p:cNvSpPr txBox="1"/>
          <p:nvPr/>
        </p:nvSpPr>
        <p:spPr>
          <a:xfrm>
            <a:off x="2646942" y="9763874"/>
            <a:ext cx="745005" cy="4154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00">
                <a:solidFill>
                  <a:schemeClr val="tx1"/>
                </a:solidFill>
                <a:latin typeface="+mn-lt"/>
              </a:rPr>
              <a:t>Chapter 5: Electrons and Bonding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58" name="object 55">
            <a:extLst>
              <a:ext uri="{FF2B5EF4-FFF2-40B4-BE49-F238E27FC236}">
                <a16:creationId xmlns:a16="http://schemas.microsoft.com/office/drawing/2014/main" id="{7950FED2-598F-46FE-ADC0-FA0BACBFB857}"/>
              </a:ext>
            </a:extLst>
          </p:cNvPr>
          <p:cNvSpPr txBox="1"/>
          <p:nvPr/>
        </p:nvSpPr>
        <p:spPr>
          <a:xfrm>
            <a:off x="6501861" y="8549079"/>
            <a:ext cx="788670" cy="232115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8: Reactivity Trends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59" name="object 56">
            <a:extLst>
              <a:ext uri="{FF2B5EF4-FFF2-40B4-BE49-F238E27FC236}">
                <a16:creationId xmlns:a16="http://schemas.microsoft.com/office/drawing/2014/main" id="{BDA9E1D6-5D24-CF27-C8A5-D0CD1A0C698D}"/>
              </a:ext>
            </a:extLst>
          </p:cNvPr>
          <p:cNvSpPr txBox="1"/>
          <p:nvPr/>
        </p:nvSpPr>
        <p:spPr>
          <a:xfrm>
            <a:off x="22526660" y="27718972"/>
            <a:ext cx="3067899" cy="232115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10: Reaction Rates</a:t>
            </a:r>
            <a:br>
              <a:rPr lang="en-GB" sz="700">
                <a:solidFill>
                  <a:schemeClr val="tx1"/>
                </a:solidFill>
                <a:latin typeface="Calibri"/>
                <a:cs typeface="Calibri"/>
              </a:rPr>
            </a:b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 and Equilibrium 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76" name="object 137">
            <a:extLst>
              <a:ext uri="{FF2B5EF4-FFF2-40B4-BE49-F238E27FC236}">
                <a16:creationId xmlns:a16="http://schemas.microsoft.com/office/drawing/2014/main" id="{B83AFF61-9648-1190-A6EC-855F409081BF}"/>
              </a:ext>
            </a:extLst>
          </p:cNvPr>
          <p:cNvSpPr/>
          <p:nvPr/>
        </p:nvSpPr>
        <p:spPr>
          <a:xfrm rot="5280000">
            <a:off x="3980601" y="3247182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85" name="object 137">
            <a:extLst>
              <a:ext uri="{FF2B5EF4-FFF2-40B4-BE49-F238E27FC236}">
                <a16:creationId xmlns:a16="http://schemas.microsoft.com/office/drawing/2014/main" id="{68E5253F-9414-92BF-F49F-00277A239A03}"/>
              </a:ext>
            </a:extLst>
          </p:cNvPr>
          <p:cNvSpPr/>
          <p:nvPr/>
        </p:nvSpPr>
        <p:spPr>
          <a:xfrm>
            <a:off x="6607598" y="880000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" name="object 137">
            <a:extLst>
              <a:ext uri="{FF2B5EF4-FFF2-40B4-BE49-F238E27FC236}">
                <a16:creationId xmlns:a16="http://schemas.microsoft.com/office/drawing/2014/main" id="{9D36390E-6225-B359-6902-91E7409EE662}"/>
              </a:ext>
            </a:extLst>
          </p:cNvPr>
          <p:cNvSpPr/>
          <p:nvPr/>
        </p:nvSpPr>
        <p:spPr>
          <a:xfrm>
            <a:off x="3108197" y="877005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2" name="object 137">
            <a:extLst>
              <a:ext uri="{FF2B5EF4-FFF2-40B4-BE49-F238E27FC236}">
                <a16:creationId xmlns:a16="http://schemas.microsoft.com/office/drawing/2014/main" id="{F6A1840C-8495-0751-8AF5-37E3679A2CE8}"/>
              </a:ext>
            </a:extLst>
          </p:cNvPr>
          <p:cNvSpPr/>
          <p:nvPr/>
        </p:nvSpPr>
        <p:spPr>
          <a:xfrm>
            <a:off x="5045074" y="872826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4" name="object 137">
            <a:extLst>
              <a:ext uri="{FF2B5EF4-FFF2-40B4-BE49-F238E27FC236}">
                <a16:creationId xmlns:a16="http://schemas.microsoft.com/office/drawing/2014/main" id="{4B7AE824-BDC8-66C1-0176-79C1AC1CED3E}"/>
              </a:ext>
            </a:extLst>
          </p:cNvPr>
          <p:cNvSpPr/>
          <p:nvPr/>
        </p:nvSpPr>
        <p:spPr>
          <a:xfrm>
            <a:off x="7809738" y="867070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61" name="object 137">
            <a:extLst>
              <a:ext uri="{FF2B5EF4-FFF2-40B4-BE49-F238E27FC236}">
                <a16:creationId xmlns:a16="http://schemas.microsoft.com/office/drawing/2014/main" id="{0A0A1002-3AFF-9D6A-2ACA-E426AA4E4784}"/>
              </a:ext>
            </a:extLst>
          </p:cNvPr>
          <p:cNvSpPr/>
          <p:nvPr/>
        </p:nvSpPr>
        <p:spPr>
          <a:xfrm rot="10800000">
            <a:off x="4857898" y="938902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6" name="object 137">
            <a:extLst>
              <a:ext uri="{FF2B5EF4-FFF2-40B4-BE49-F238E27FC236}">
                <a16:creationId xmlns:a16="http://schemas.microsoft.com/office/drawing/2014/main" id="{C564896E-320A-3377-24A6-944E01FF873F}"/>
              </a:ext>
            </a:extLst>
          </p:cNvPr>
          <p:cNvSpPr/>
          <p:nvPr/>
        </p:nvSpPr>
        <p:spPr>
          <a:xfrm rot="10800000">
            <a:off x="3047341" y="740512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9" name="object 137">
            <a:extLst>
              <a:ext uri="{FF2B5EF4-FFF2-40B4-BE49-F238E27FC236}">
                <a16:creationId xmlns:a16="http://schemas.microsoft.com/office/drawing/2014/main" id="{1E620787-5C14-8AA8-54E0-B45909105839}"/>
              </a:ext>
            </a:extLst>
          </p:cNvPr>
          <p:cNvSpPr/>
          <p:nvPr/>
        </p:nvSpPr>
        <p:spPr>
          <a:xfrm rot="10800000">
            <a:off x="6334809" y="740795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0" name="object 137">
            <a:extLst>
              <a:ext uri="{FF2B5EF4-FFF2-40B4-BE49-F238E27FC236}">
                <a16:creationId xmlns:a16="http://schemas.microsoft.com/office/drawing/2014/main" id="{8AD7552F-DB66-D39E-1511-D29B4DA5310A}"/>
              </a:ext>
            </a:extLst>
          </p:cNvPr>
          <p:cNvSpPr/>
          <p:nvPr/>
        </p:nvSpPr>
        <p:spPr>
          <a:xfrm>
            <a:off x="3393819" y="664517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1" name="object 137">
            <a:extLst>
              <a:ext uri="{FF2B5EF4-FFF2-40B4-BE49-F238E27FC236}">
                <a16:creationId xmlns:a16="http://schemas.microsoft.com/office/drawing/2014/main" id="{F6D528F4-AEED-D1DE-C03C-99D9639C4C63}"/>
              </a:ext>
            </a:extLst>
          </p:cNvPr>
          <p:cNvSpPr/>
          <p:nvPr/>
        </p:nvSpPr>
        <p:spPr>
          <a:xfrm>
            <a:off x="4985179" y="662651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2" name="object 137">
            <a:extLst>
              <a:ext uri="{FF2B5EF4-FFF2-40B4-BE49-F238E27FC236}">
                <a16:creationId xmlns:a16="http://schemas.microsoft.com/office/drawing/2014/main" id="{E3E0062E-D298-799E-CC6A-CEA9722C1830}"/>
              </a:ext>
            </a:extLst>
          </p:cNvPr>
          <p:cNvSpPr/>
          <p:nvPr/>
        </p:nvSpPr>
        <p:spPr>
          <a:xfrm>
            <a:off x="8325752" y="683047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3" name="object 137">
            <a:extLst>
              <a:ext uri="{FF2B5EF4-FFF2-40B4-BE49-F238E27FC236}">
                <a16:creationId xmlns:a16="http://schemas.microsoft.com/office/drawing/2014/main" id="{277B7436-5120-371B-BCB0-690D3CFE35ED}"/>
              </a:ext>
            </a:extLst>
          </p:cNvPr>
          <p:cNvSpPr/>
          <p:nvPr/>
        </p:nvSpPr>
        <p:spPr>
          <a:xfrm>
            <a:off x="4206049" y="669484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4" name="object 137">
            <a:extLst>
              <a:ext uri="{FF2B5EF4-FFF2-40B4-BE49-F238E27FC236}">
                <a16:creationId xmlns:a16="http://schemas.microsoft.com/office/drawing/2014/main" id="{79A74B38-B5B6-916C-52F8-DECBDC7E5FFB}"/>
              </a:ext>
            </a:extLst>
          </p:cNvPr>
          <p:cNvSpPr/>
          <p:nvPr/>
        </p:nvSpPr>
        <p:spPr>
          <a:xfrm>
            <a:off x="5813044" y="664747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5" name="object 137">
            <a:extLst>
              <a:ext uri="{FF2B5EF4-FFF2-40B4-BE49-F238E27FC236}">
                <a16:creationId xmlns:a16="http://schemas.microsoft.com/office/drawing/2014/main" id="{BB6BB47D-D6EA-7604-D60C-D81FE393FA1D}"/>
              </a:ext>
            </a:extLst>
          </p:cNvPr>
          <p:cNvSpPr/>
          <p:nvPr/>
        </p:nvSpPr>
        <p:spPr>
          <a:xfrm>
            <a:off x="7048712" y="662712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6" name="object 137">
            <a:extLst>
              <a:ext uri="{FF2B5EF4-FFF2-40B4-BE49-F238E27FC236}">
                <a16:creationId xmlns:a16="http://schemas.microsoft.com/office/drawing/2014/main" id="{5B769B1F-8A4F-A27B-C0D8-A074AF3996C0}"/>
              </a:ext>
            </a:extLst>
          </p:cNvPr>
          <p:cNvSpPr/>
          <p:nvPr/>
        </p:nvSpPr>
        <p:spPr>
          <a:xfrm rot="10800000">
            <a:off x="4701158" y="743197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7" name="object 137">
            <a:extLst>
              <a:ext uri="{FF2B5EF4-FFF2-40B4-BE49-F238E27FC236}">
                <a16:creationId xmlns:a16="http://schemas.microsoft.com/office/drawing/2014/main" id="{E2BEBAAF-C819-8737-DD2F-A7251598D4F3}"/>
              </a:ext>
            </a:extLst>
          </p:cNvPr>
          <p:cNvSpPr/>
          <p:nvPr/>
        </p:nvSpPr>
        <p:spPr>
          <a:xfrm rot="10800000">
            <a:off x="6388383" y="953237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8" name="object 137">
            <a:extLst>
              <a:ext uri="{FF2B5EF4-FFF2-40B4-BE49-F238E27FC236}">
                <a16:creationId xmlns:a16="http://schemas.microsoft.com/office/drawing/2014/main" id="{F769208C-9D64-9B7E-B062-38FDB351CB63}"/>
              </a:ext>
            </a:extLst>
          </p:cNvPr>
          <p:cNvSpPr/>
          <p:nvPr/>
        </p:nvSpPr>
        <p:spPr>
          <a:xfrm rot="10800000">
            <a:off x="2623235" y="943106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9" name="object 137">
            <a:extLst>
              <a:ext uri="{FF2B5EF4-FFF2-40B4-BE49-F238E27FC236}">
                <a16:creationId xmlns:a16="http://schemas.microsoft.com/office/drawing/2014/main" id="{5A881E6E-814F-6DE9-D7EE-74D576449364}"/>
              </a:ext>
            </a:extLst>
          </p:cNvPr>
          <p:cNvSpPr/>
          <p:nvPr/>
        </p:nvSpPr>
        <p:spPr>
          <a:xfrm>
            <a:off x="4270816" y="868061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0" name="object 137">
            <a:extLst>
              <a:ext uri="{FF2B5EF4-FFF2-40B4-BE49-F238E27FC236}">
                <a16:creationId xmlns:a16="http://schemas.microsoft.com/office/drawing/2014/main" id="{1D6F6579-5E64-9476-E143-62472D276633}"/>
              </a:ext>
            </a:extLst>
          </p:cNvPr>
          <p:cNvSpPr/>
          <p:nvPr/>
        </p:nvSpPr>
        <p:spPr>
          <a:xfrm rot="18513000">
            <a:off x="725610" y="961602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2" name="object 137">
            <a:extLst>
              <a:ext uri="{FF2B5EF4-FFF2-40B4-BE49-F238E27FC236}">
                <a16:creationId xmlns:a16="http://schemas.microsoft.com/office/drawing/2014/main" id="{93628435-BA56-7E0E-730F-59F82F6A9A2A}"/>
              </a:ext>
            </a:extLst>
          </p:cNvPr>
          <p:cNvSpPr/>
          <p:nvPr/>
        </p:nvSpPr>
        <p:spPr>
          <a:xfrm rot="10800000">
            <a:off x="8310820" y="928913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5" name="object 137">
            <a:extLst>
              <a:ext uri="{FF2B5EF4-FFF2-40B4-BE49-F238E27FC236}">
                <a16:creationId xmlns:a16="http://schemas.microsoft.com/office/drawing/2014/main" id="{E6EAD85E-F067-B45F-6859-3335081A70BE}"/>
              </a:ext>
            </a:extLst>
          </p:cNvPr>
          <p:cNvSpPr/>
          <p:nvPr/>
        </p:nvSpPr>
        <p:spPr>
          <a:xfrm rot="10800000">
            <a:off x="7552751" y="7491833"/>
            <a:ext cx="69788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6" name="object 137">
            <a:extLst>
              <a:ext uri="{FF2B5EF4-FFF2-40B4-BE49-F238E27FC236}">
                <a16:creationId xmlns:a16="http://schemas.microsoft.com/office/drawing/2014/main" id="{6BDAAB17-B0BD-8854-F496-701181E7BFE3}"/>
              </a:ext>
            </a:extLst>
          </p:cNvPr>
          <p:cNvSpPr/>
          <p:nvPr/>
        </p:nvSpPr>
        <p:spPr>
          <a:xfrm>
            <a:off x="2253601" y="877005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8" name="object 137">
            <a:extLst>
              <a:ext uri="{FF2B5EF4-FFF2-40B4-BE49-F238E27FC236}">
                <a16:creationId xmlns:a16="http://schemas.microsoft.com/office/drawing/2014/main" id="{F7967AFB-3F11-A1A2-DC75-AC62FE4D9683}"/>
              </a:ext>
            </a:extLst>
          </p:cNvPr>
          <p:cNvSpPr/>
          <p:nvPr/>
        </p:nvSpPr>
        <p:spPr>
          <a:xfrm rot="10800000">
            <a:off x="1965057" y="555509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42" name="object 137">
            <a:extLst>
              <a:ext uri="{FF2B5EF4-FFF2-40B4-BE49-F238E27FC236}">
                <a16:creationId xmlns:a16="http://schemas.microsoft.com/office/drawing/2014/main" id="{2525E73F-C436-C747-EAB6-C4CB8686CB98}"/>
              </a:ext>
            </a:extLst>
          </p:cNvPr>
          <p:cNvSpPr/>
          <p:nvPr/>
        </p:nvSpPr>
        <p:spPr>
          <a:xfrm>
            <a:off x="1888252" y="477139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3" name="object 137">
            <a:extLst>
              <a:ext uri="{FF2B5EF4-FFF2-40B4-BE49-F238E27FC236}">
                <a16:creationId xmlns:a16="http://schemas.microsoft.com/office/drawing/2014/main" id="{BABF6608-E0AF-8C0C-DEE4-50B9C15A6C80}"/>
              </a:ext>
            </a:extLst>
          </p:cNvPr>
          <p:cNvSpPr/>
          <p:nvPr/>
        </p:nvSpPr>
        <p:spPr>
          <a:xfrm rot="10800000">
            <a:off x="3257274" y="542935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4" name="object 137">
            <a:extLst>
              <a:ext uri="{FF2B5EF4-FFF2-40B4-BE49-F238E27FC236}">
                <a16:creationId xmlns:a16="http://schemas.microsoft.com/office/drawing/2014/main" id="{0ED96E9E-CBF6-FFA5-F0D7-7A06BDC9DF2B}"/>
              </a:ext>
            </a:extLst>
          </p:cNvPr>
          <p:cNvSpPr/>
          <p:nvPr/>
        </p:nvSpPr>
        <p:spPr>
          <a:xfrm>
            <a:off x="5537890" y="47787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5" name="object 137">
            <a:extLst>
              <a:ext uri="{FF2B5EF4-FFF2-40B4-BE49-F238E27FC236}">
                <a16:creationId xmlns:a16="http://schemas.microsoft.com/office/drawing/2014/main" id="{E1A4EE50-7C2F-9AF4-9EDD-7D5A3549A5B1}"/>
              </a:ext>
            </a:extLst>
          </p:cNvPr>
          <p:cNvSpPr/>
          <p:nvPr/>
        </p:nvSpPr>
        <p:spPr>
          <a:xfrm>
            <a:off x="4862065" y="492762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6" name="object 137">
            <a:extLst>
              <a:ext uri="{FF2B5EF4-FFF2-40B4-BE49-F238E27FC236}">
                <a16:creationId xmlns:a16="http://schemas.microsoft.com/office/drawing/2014/main" id="{B1E246A0-2874-448D-29AD-464C85657DE0}"/>
              </a:ext>
            </a:extLst>
          </p:cNvPr>
          <p:cNvSpPr/>
          <p:nvPr/>
        </p:nvSpPr>
        <p:spPr>
          <a:xfrm rot="10800000">
            <a:off x="5924866" y="546310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7" name="object 137">
            <a:extLst>
              <a:ext uri="{FF2B5EF4-FFF2-40B4-BE49-F238E27FC236}">
                <a16:creationId xmlns:a16="http://schemas.microsoft.com/office/drawing/2014/main" id="{EC9C6561-80BE-B67B-545A-0C2071F113F6}"/>
              </a:ext>
            </a:extLst>
          </p:cNvPr>
          <p:cNvSpPr/>
          <p:nvPr/>
        </p:nvSpPr>
        <p:spPr>
          <a:xfrm>
            <a:off x="7501619" y="479544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8" name="object 137">
            <a:extLst>
              <a:ext uri="{FF2B5EF4-FFF2-40B4-BE49-F238E27FC236}">
                <a16:creationId xmlns:a16="http://schemas.microsoft.com/office/drawing/2014/main" id="{8679CB9A-4D48-AB01-3354-B9335D05D3C7}"/>
              </a:ext>
            </a:extLst>
          </p:cNvPr>
          <p:cNvSpPr/>
          <p:nvPr/>
        </p:nvSpPr>
        <p:spPr>
          <a:xfrm rot="10800000">
            <a:off x="3995557" y="544437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0" name="object 137">
            <a:extLst>
              <a:ext uri="{FF2B5EF4-FFF2-40B4-BE49-F238E27FC236}">
                <a16:creationId xmlns:a16="http://schemas.microsoft.com/office/drawing/2014/main" id="{9868A8DF-3517-E022-2114-51F30697D632}"/>
              </a:ext>
            </a:extLst>
          </p:cNvPr>
          <p:cNvSpPr/>
          <p:nvPr/>
        </p:nvSpPr>
        <p:spPr>
          <a:xfrm rot="10800000">
            <a:off x="6534996" y="338477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1" name="object 137">
            <a:extLst>
              <a:ext uri="{FF2B5EF4-FFF2-40B4-BE49-F238E27FC236}">
                <a16:creationId xmlns:a16="http://schemas.microsoft.com/office/drawing/2014/main" id="{B6A43D2D-08E0-AC20-404B-969B9B2B2A3F}"/>
              </a:ext>
            </a:extLst>
          </p:cNvPr>
          <p:cNvSpPr/>
          <p:nvPr/>
        </p:nvSpPr>
        <p:spPr>
          <a:xfrm rot="10800000">
            <a:off x="3843820" y="341109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2" name="object 137">
            <a:extLst>
              <a:ext uri="{FF2B5EF4-FFF2-40B4-BE49-F238E27FC236}">
                <a16:creationId xmlns:a16="http://schemas.microsoft.com/office/drawing/2014/main" id="{ABEB4350-7A62-7EC5-52AD-57115514E8EA}"/>
              </a:ext>
            </a:extLst>
          </p:cNvPr>
          <p:cNvSpPr/>
          <p:nvPr/>
        </p:nvSpPr>
        <p:spPr>
          <a:xfrm rot="10800000">
            <a:off x="3395004" y="335418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3" name="object 137">
            <a:extLst>
              <a:ext uri="{FF2B5EF4-FFF2-40B4-BE49-F238E27FC236}">
                <a16:creationId xmlns:a16="http://schemas.microsoft.com/office/drawing/2014/main" id="{D8FFB8DC-D107-086E-DE87-26674BF75F59}"/>
              </a:ext>
            </a:extLst>
          </p:cNvPr>
          <p:cNvSpPr/>
          <p:nvPr/>
        </p:nvSpPr>
        <p:spPr>
          <a:xfrm>
            <a:off x="2715330" y="469561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4" name="object 137">
            <a:extLst>
              <a:ext uri="{FF2B5EF4-FFF2-40B4-BE49-F238E27FC236}">
                <a16:creationId xmlns:a16="http://schemas.microsoft.com/office/drawing/2014/main" id="{5DB60110-B379-3F5D-862A-82004BCFF6FB}"/>
              </a:ext>
            </a:extLst>
          </p:cNvPr>
          <p:cNvSpPr/>
          <p:nvPr/>
        </p:nvSpPr>
        <p:spPr>
          <a:xfrm rot="16200000">
            <a:off x="8048371" y="400216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5" name="object 137">
            <a:extLst>
              <a:ext uri="{FF2B5EF4-FFF2-40B4-BE49-F238E27FC236}">
                <a16:creationId xmlns:a16="http://schemas.microsoft.com/office/drawing/2014/main" id="{DC896A2B-0D66-F207-3CE7-9E3B6880EF60}"/>
              </a:ext>
            </a:extLst>
          </p:cNvPr>
          <p:cNvSpPr/>
          <p:nvPr/>
        </p:nvSpPr>
        <p:spPr>
          <a:xfrm rot="10800000">
            <a:off x="8165971" y="52310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6" name="object 137">
            <a:extLst>
              <a:ext uri="{FF2B5EF4-FFF2-40B4-BE49-F238E27FC236}">
                <a16:creationId xmlns:a16="http://schemas.microsoft.com/office/drawing/2014/main" id="{91ED258A-31E8-1397-05BE-42FEE0FAD431}"/>
              </a:ext>
            </a:extLst>
          </p:cNvPr>
          <p:cNvSpPr/>
          <p:nvPr/>
        </p:nvSpPr>
        <p:spPr>
          <a:xfrm rot="5400000">
            <a:off x="8696743" y="4448774"/>
            <a:ext cx="76200" cy="471171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7" name="object 137">
            <a:extLst>
              <a:ext uri="{FF2B5EF4-FFF2-40B4-BE49-F238E27FC236}">
                <a16:creationId xmlns:a16="http://schemas.microsoft.com/office/drawing/2014/main" id="{005BBA21-B59D-48CE-705F-EAE104122E3A}"/>
              </a:ext>
            </a:extLst>
          </p:cNvPr>
          <p:cNvSpPr/>
          <p:nvPr/>
        </p:nvSpPr>
        <p:spPr>
          <a:xfrm>
            <a:off x="8003237" y="282703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8" name="object 137">
            <a:extLst>
              <a:ext uri="{FF2B5EF4-FFF2-40B4-BE49-F238E27FC236}">
                <a16:creationId xmlns:a16="http://schemas.microsoft.com/office/drawing/2014/main" id="{53329E79-3DEE-FECB-C1D8-C5C426A41178}"/>
              </a:ext>
            </a:extLst>
          </p:cNvPr>
          <p:cNvSpPr/>
          <p:nvPr/>
        </p:nvSpPr>
        <p:spPr>
          <a:xfrm>
            <a:off x="6688902" y="2646908"/>
            <a:ext cx="71425" cy="597808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9" name="object 137">
            <a:extLst>
              <a:ext uri="{FF2B5EF4-FFF2-40B4-BE49-F238E27FC236}">
                <a16:creationId xmlns:a16="http://schemas.microsoft.com/office/drawing/2014/main" id="{C345829B-D6A4-B22D-692E-546258075E95}"/>
              </a:ext>
            </a:extLst>
          </p:cNvPr>
          <p:cNvSpPr/>
          <p:nvPr/>
        </p:nvSpPr>
        <p:spPr>
          <a:xfrm rot="5400000">
            <a:off x="8686780" y="331963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0" name="object 137">
            <a:extLst>
              <a:ext uri="{FF2B5EF4-FFF2-40B4-BE49-F238E27FC236}">
                <a16:creationId xmlns:a16="http://schemas.microsoft.com/office/drawing/2014/main" id="{641466F2-1925-27F8-915A-B24E6F53DB11}"/>
              </a:ext>
            </a:extLst>
          </p:cNvPr>
          <p:cNvSpPr/>
          <p:nvPr/>
        </p:nvSpPr>
        <p:spPr>
          <a:xfrm>
            <a:off x="3679733" y="472144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89" name="object 55">
            <a:extLst>
              <a:ext uri="{FF2B5EF4-FFF2-40B4-BE49-F238E27FC236}">
                <a16:creationId xmlns:a16="http://schemas.microsoft.com/office/drawing/2014/main" id="{9C233A02-7F1C-18A3-E20A-2D9CCD97B342}"/>
              </a:ext>
            </a:extLst>
          </p:cNvPr>
          <p:cNvSpPr txBox="1"/>
          <p:nvPr/>
        </p:nvSpPr>
        <p:spPr>
          <a:xfrm>
            <a:off x="7798509" y="9901783"/>
            <a:ext cx="78867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12: Alkanes</a:t>
            </a:r>
            <a:endParaRPr lang="en-GB" sz="7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18" name="object 55">
            <a:extLst>
              <a:ext uri="{FF2B5EF4-FFF2-40B4-BE49-F238E27FC236}">
                <a16:creationId xmlns:a16="http://schemas.microsoft.com/office/drawing/2014/main" id="{9F9CA346-202E-9705-A925-86B1960F19A3}"/>
              </a:ext>
            </a:extLst>
          </p:cNvPr>
          <p:cNvSpPr txBox="1"/>
          <p:nvPr/>
        </p:nvSpPr>
        <p:spPr>
          <a:xfrm>
            <a:off x="8159369" y="6658281"/>
            <a:ext cx="78867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13: Alkenes</a:t>
            </a:r>
            <a:endParaRPr lang="en-GB" sz="7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7" name="object 137">
            <a:extLst>
              <a:ext uri="{FF2B5EF4-FFF2-40B4-BE49-F238E27FC236}">
                <a16:creationId xmlns:a16="http://schemas.microsoft.com/office/drawing/2014/main" id="{0AA4D566-F34E-0D0F-37DE-A558B5DA6B06}"/>
              </a:ext>
            </a:extLst>
          </p:cNvPr>
          <p:cNvSpPr/>
          <p:nvPr/>
        </p:nvSpPr>
        <p:spPr>
          <a:xfrm rot="19410245">
            <a:off x="1272045" y="898672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62" name="object 49">
            <a:extLst>
              <a:ext uri="{FF2B5EF4-FFF2-40B4-BE49-F238E27FC236}">
                <a16:creationId xmlns:a16="http://schemas.microsoft.com/office/drawing/2014/main" id="{B8D5E41E-3B7E-6C5D-5168-3EFCFAA237FE}"/>
              </a:ext>
            </a:extLst>
          </p:cNvPr>
          <p:cNvSpPr txBox="1"/>
          <p:nvPr/>
        </p:nvSpPr>
        <p:spPr>
          <a:xfrm>
            <a:off x="649943" y="8670705"/>
            <a:ext cx="644778" cy="34329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3: Amount of Substance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5" name="object 45">
            <a:extLst>
              <a:ext uri="{FF2B5EF4-FFF2-40B4-BE49-F238E27FC236}">
                <a16:creationId xmlns:a16="http://schemas.microsoft.com/office/drawing/2014/main" id="{219DE2FF-B1BA-0E2F-F7C7-70C5C3EEA112}"/>
              </a:ext>
            </a:extLst>
          </p:cNvPr>
          <p:cNvSpPr txBox="1"/>
          <p:nvPr/>
        </p:nvSpPr>
        <p:spPr>
          <a:xfrm>
            <a:off x="5638515" y="6387746"/>
            <a:ext cx="484198" cy="232500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15: Haloalkanes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7" name="object 45">
            <a:extLst>
              <a:ext uri="{FF2B5EF4-FFF2-40B4-BE49-F238E27FC236}">
                <a16:creationId xmlns:a16="http://schemas.microsoft.com/office/drawing/2014/main" id="{2B8F1CD0-C48D-D5E0-7E19-8A6FA247F2E8}"/>
              </a:ext>
            </a:extLst>
          </p:cNvPr>
          <p:cNvSpPr txBox="1"/>
          <p:nvPr/>
        </p:nvSpPr>
        <p:spPr>
          <a:xfrm>
            <a:off x="4576247" y="6436196"/>
            <a:ext cx="715702" cy="232500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16: Organic Synthesis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8" name="object 45">
            <a:extLst>
              <a:ext uri="{FF2B5EF4-FFF2-40B4-BE49-F238E27FC236}">
                <a16:creationId xmlns:a16="http://schemas.microsoft.com/office/drawing/2014/main" id="{716FB4D8-104A-4773-7BF2-B582FB6AA43F}"/>
              </a:ext>
            </a:extLst>
          </p:cNvPr>
          <p:cNvSpPr txBox="1"/>
          <p:nvPr/>
        </p:nvSpPr>
        <p:spPr>
          <a:xfrm>
            <a:off x="3104118" y="6400800"/>
            <a:ext cx="715702" cy="232500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17: Spectroscopy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9" name="object 144">
            <a:extLst>
              <a:ext uri="{FF2B5EF4-FFF2-40B4-BE49-F238E27FC236}">
                <a16:creationId xmlns:a16="http://schemas.microsoft.com/office/drawing/2014/main" id="{435E9337-0364-80B9-138E-655C055C9A04}"/>
              </a:ext>
            </a:extLst>
          </p:cNvPr>
          <p:cNvSpPr txBox="1"/>
          <p:nvPr/>
        </p:nvSpPr>
        <p:spPr>
          <a:xfrm>
            <a:off x="3975544" y="6542963"/>
            <a:ext cx="48387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PAG 5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object 102">
            <a:extLst>
              <a:ext uri="{FF2B5EF4-FFF2-40B4-BE49-F238E27FC236}">
                <a16:creationId xmlns:a16="http://schemas.microsoft.com/office/drawing/2014/main" id="{12F1DD03-1E4B-7BA9-A1F5-2B7B2AB7682F}"/>
              </a:ext>
            </a:extLst>
          </p:cNvPr>
          <p:cNvSpPr txBox="1"/>
          <p:nvPr/>
        </p:nvSpPr>
        <p:spPr>
          <a:xfrm>
            <a:off x="4131135" y="5771477"/>
            <a:ext cx="790575" cy="344005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3048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26</a:t>
            </a:r>
            <a:r>
              <a:rPr lang="en-US" sz="700" spc="-10">
                <a:solidFill>
                  <a:schemeClr val="tx1"/>
                </a:solidFill>
                <a:latin typeface="Calibri"/>
                <a:cs typeface="Calibri"/>
              </a:rPr>
              <a:t>: Carbonyls and Carboxylic Acids</a:t>
            </a:r>
            <a:endParaRPr lang="en-GB" sz="700" spc="-1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2" name="object 97">
            <a:extLst>
              <a:ext uri="{FF2B5EF4-FFF2-40B4-BE49-F238E27FC236}">
                <a16:creationId xmlns:a16="http://schemas.microsoft.com/office/drawing/2014/main" id="{6AEFBCA1-01BD-CB08-D002-65B2251919A3}"/>
              </a:ext>
            </a:extLst>
          </p:cNvPr>
          <p:cNvSpPr txBox="1"/>
          <p:nvPr/>
        </p:nvSpPr>
        <p:spPr>
          <a:xfrm>
            <a:off x="850928" y="4542945"/>
            <a:ext cx="503301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18: Rates of Reactions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object 137">
            <a:extLst>
              <a:ext uri="{FF2B5EF4-FFF2-40B4-BE49-F238E27FC236}">
                <a16:creationId xmlns:a16="http://schemas.microsoft.com/office/drawing/2014/main" id="{33FE1720-5A2D-BBF5-D28F-FBF24D671F7D}"/>
              </a:ext>
            </a:extLst>
          </p:cNvPr>
          <p:cNvSpPr/>
          <p:nvPr/>
        </p:nvSpPr>
        <p:spPr>
          <a:xfrm>
            <a:off x="1299488" y="472517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74" name="object 101">
            <a:extLst>
              <a:ext uri="{FF2B5EF4-FFF2-40B4-BE49-F238E27FC236}">
                <a16:creationId xmlns:a16="http://schemas.microsoft.com/office/drawing/2014/main" id="{DF4ED74C-C9F1-C049-3B56-EAFAD160B9A7}"/>
              </a:ext>
            </a:extLst>
          </p:cNvPr>
          <p:cNvSpPr txBox="1"/>
          <p:nvPr/>
        </p:nvSpPr>
        <p:spPr>
          <a:xfrm>
            <a:off x="4511477" y="4755728"/>
            <a:ext cx="1331456" cy="119263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56515" marR="5080" indent="-44450">
              <a:lnSpc>
                <a:spcPct val="104299"/>
              </a:lnSpc>
              <a:spcBef>
                <a:spcPts val="95"/>
              </a:spcBef>
            </a:pPr>
            <a:r>
              <a:rPr lang="en-GB" sz="700" b="1" u="sng" spc="-10">
                <a:solidFill>
                  <a:schemeClr val="tx1"/>
                </a:solidFill>
                <a:latin typeface="Calibri"/>
                <a:cs typeface="Calibri"/>
              </a:rPr>
              <a:t>Year 13 PPE 1</a:t>
            </a:r>
            <a:endParaRPr lang="en-US" b="1" u="sng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19FABDC-96F7-E5DA-CA97-5903270EED39}"/>
              </a:ext>
            </a:extLst>
          </p:cNvPr>
          <p:cNvSpPr txBox="1"/>
          <p:nvPr/>
        </p:nvSpPr>
        <p:spPr>
          <a:xfrm>
            <a:off x="215616" y="5845468"/>
            <a:ext cx="141805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Consolidate Year 12 knowledge</a:t>
            </a:r>
          </a:p>
          <a:p>
            <a:r>
              <a:rPr lang="en-GB" sz="1100" err="1"/>
              <a:t>UpLearn</a:t>
            </a:r>
            <a:r>
              <a:rPr lang="en-GB" sz="1100"/>
              <a:t> or </a:t>
            </a:r>
            <a:r>
              <a:rPr lang="en-GB" sz="1100" err="1"/>
              <a:t>Senca</a:t>
            </a:r>
            <a:endParaRPr lang="en-GB" sz="110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06290EE7-F536-9A7E-E66B-E50630D128F7}"/>
              </a:ext>
            </a:extLst>
          </p:cNvPr>
          <p:cNvSpPr txBox="1"/>
          <p:nvPr/>
        </p:nvSpPr>
        <p:spPr>
          <a:xfrm>
            <a:off x="2266434" y="11174841"/>
            <a:ext cx="25411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Transition Year 11</a:t>
            </a:r>
            <a:r>
              <a:rPr lang="en-GB">
                <a:sym typeface="Wingdings" panose="05000000000000000000" pitchFamily="2" charset="2"/>
              </a:rPr>
              <a:t> 12 Pre learning tasks</a:t>
            </a:r>
            <a:endParaRPr lang="en-GB"/>
          </a:p>
        </p:txBody>
      </p:sp>
      <p:sp>
        <p:nvSpPr>
          <p:cNvPr id="79" name="object 82">
            <a:extLst>
              <a:ext uri="{FF2B5EF4-FFF2-40B4-BE49-F238E27FC236}">
                <a16:creationId xmlns:a16="http://schemas.microsoft.com/office/drawing/2014/main" id="{12552E42-7C9B-95EB-15B7-FB5B65D1AAAC}"/>
              </a:ext>
            </a:extLst>
          </p:cNvPr>
          <p:cNvSpPr txBox="1"/>
          <p:nvPr/>
        </p:nvSpPr>
        <p:spPr>
          <a:xfrm>
            <a:off x="1692632" y="10038667"/>
            <a:ext cx="704892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b="1" u="sng" spc="-1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Trial Assessment </a:t>
            </a:r>
          </a:p>
        </p:txBody>
      </p:sp>
      <p:sp>
        <p:nvSpPr>
          <p:cNvPr id="80" name="object 137">
            <a:extLst>
              <a:ext uri="{FF2B5EF4-FFF2-40B4-BE49-F238E27FC236}">
                <a16:creationId xmlns:a16="http://schemas.microsoft.com/office/drawing/2014/main" id="{FB339BA5-1986-F3A4-0429-985CAB1F9178}"/>
              </a:ext>
            </a:extLst>
          </p:cNvPr>
          <p:cNvSpPr/>
          <p:nvPr/>
        </p:nvSpPr>
        <p:spPr>
          <a:xfrm rot="10800000">
            <a:off x="1845941" y="943106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156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F92384-F322-1DBE-08EF-BBC62BD7C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A5ADD008-62A3-A25C-8F25-7E906E4DADD6}"/>
              </a:ext>
            </a:extLst>
          </p:cNvPr>
          <p:cNvSpPr txBox="1"/>
          <p:nvPr/>
        </p:nvSpPr>
        <p:spPr>
          <a:xfrm>
            <a:off x="4753102" y="2985643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29098B95-0492-5882-6499-0F88837B1059}"/>
              </a:ext>
            </a:extLst>
          </p:cNvPr>
          <p:cNvSpPr txBox="1"/>
          <p:nvPr/>
        </p:nvSpPr>
        <p:spPr>
          <a:xfrm>
            <a:off x="4729173" y="3053843"/>
            <a:ext cx="595630" cy="7010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13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12E31F6E-BF34-444E-798C-C42CF4F03465}"/>
              </a:ext>
            </a:extLst>
          </p:cNvPr>
          <p:cNvGrpSpPr/>
          <p:nvPr/>
        </p:nvGrpSpPr>
        <p:grpSpPr>
          <a:xfrm>
            <a:off x="7543545" y="10882630"/>
            <a:ext cx="1134745" cy="1216660"/>
            <a:chOff x="7543545" y="10882630"/>
            <a:chExt cx="1134745" cy="1216660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4C3294CE-24E4-D01E-794B-474AEC48AC7B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1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1"/>
                  </a:lnTo>
                  <a:lnTo>
                    <a:pt x="7339" y="699623"/>
                  </a:lnTo>
                  <a:lnTo>
                    <a:pt x="16298" y="746641"/>
                  </a:lnTo>
                  <a:lnTo>
                    <a:pt x="28590" y="792250"/>
                  </a:lnTo>
                  <a:lnTo>
                    <a:pt x="44070" y="836296"/>
                  </a:lnTo>
                  <a:lnTo>
                    <a:pt x="62596" y="878622"/>
                  </a:lnTo>
                  <a:lnTo>
                    <a:pt x="84022" y="919075"/>
                  </a:lnTo>
                  <a:lnTo>
                    <a:pt x="108203" y="957499"/>
                  </a:lnTo>
                  <a:lnTo>
                    <a:pt x="134997" y="993740"/>
                  </a:lnTo>
                  <a:lnTo>
                    <a:pt x="164258" y="1027642"/>
                  </a:lnTo>
                  <a:lnTo>
                    <a:pt x="195842" y="1059051"/>
                  </a:lnTo>
                  <a:lnTo>
                    <a:pt x="229605" y="1087811"/>
                  </a:lnTo>
                  <a:lnTo>
                    <a:pt x="265403" y="1113768"/>
                  </a:lnTo>
                  <a:lnTo>
                    <a:pt x="303091" y="1136767"/>
                  </a:lnTo>
                  <a:lnTo>
                    <a:pt x="342524" y="1156652"/>
                  </a:lnTo>
                  <a:lnTo>
                    <a:pt x="383560" y="1173270"/>
                  </a:lnTo>
                  <a:lnTo>
                    <a:pt x="426053" y="1186464"/>
                  </a:lnTo>
                  <a:lnTo>
                    <a:pt x="469858" y="1196080"/>
                  </a:lnTo>
                  <a:lnTo>
                    <a:pt x="514833" y="1201964"/>
                  </a:lnTo>
                  <a:lnTo>
                    <a:pt x="560831" y="1203960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60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3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59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1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16C8C356-D4BD-207F-5799-C9A6F2B359E5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1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59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3" y="601980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60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1" y="1203960"/>
                  </a:lnTo>
                  <a:lnTo>
                    <a:pt x="514833" y="1201964"/>
                  </a:lnTo>
                  <a:lnTo>
                    <a:pt x="469858" y="1196080"/>
                  </a:lnTo>
                  <a:lnTo>
                    <a:pt x="426053" y="1186464"/>
                  </a:lnTo>
                  <a:lnTo>
                    <a:pt x="383560" y="1173270"/>
                  </a:lnTo>
                  <a:lnTo>
                    <a:pt x="342524" y="1156652"/>
                  </a:lnTo>
                  <a:lnTo>
                    <a:pt x="303091" y="1136767"/>
                  </a:lnTo>
                  <a:lnTo>
                    <a:pt x="265403" y="1113768"/>
                  </a:lnTo>
                  <a:lnTo>
                    <a:pt x="229605" y="1087811"/>
                  </a:lnTo>
                  <a:lnTo>
                    <a:pt x="195842" y="1059051"/>
                  </a:lnTo>
                  <a:lnTo>
                    <a:pt x="164258" y="1027642"/>
                  </a:lnTo>
                  <a:lnTo>
                    <a:pt x="134997" y="993740"/>
                  </a:lnTo>
                  <a:lnTo>
                    <a:pt x="108203" y="957499"/>
                  </a:lnTo>
                  <a:lnTo>
                    <a:pt x="84022" y="919075"/>
                  </a:lnTo>
                  <a:lnTo>
                    <a:pt x="62596" y="878622"/>
                  </a:lnTo>
                  <a:lnTo>
                    <a:pt x="44070" y="836296"/>
                  </a:lnTo>
                  <a:lnTo>
                    <a:pt x="28590" y="792250"/>
                  </a:lnTo>
                  <a:lnTo>
                    <a:pt x="16298" y="746641"/>
                  </a:lnTo>
                  <a:lnTo>
                    <a:pt x="7339" y="699623"/>
                  </a:lnTo>
                  <a:lnTo>
                    <a:pt x="1859" y="651351"/>
                  </a:lnTo>
                  <a:lnTo>
                    <a:pt x="0" y="601980"/>
                  </a:lnTo>
                  <a:close/>
                </a:path>
              </a:pathLst>
            </a:custGeom>
            <a:ln w="12699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4447994E-B311-8EF6-1D88-1A5B04D054C6}"/>
                </a:ext>
              </a:extLst>
            </p:cNvPr>
            <p:cNvSpPr/>
            <p:nvPr/>
          </p:nvSpPr>
          <p:spPr>
            <a:xfrm>
              <a:off x="7735823" y="11087100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4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2"/>
                  </a:lnTo>
                  <a:lnTo>
                    <a:pt x="2608" y="464572"/>
                  </a:lnTo>
                  <a:lnTo>
                    <a:pt x="10241" y="511449"/>
                  </a:lnTo>
                  <a:lnTo>
                    <a:pt x="22607" y="556369"/>
                  </a:lnTo>
                  <a:lnTo>
                    <a:pt x="39415" y="599021"/>
                  </a:lnTo>
                  <a:lnTo>
                    <a:pt x="60374" y="639093"/>
                  </a:lnTo>
                  <a:lnTo>
                    <a:pt x="85195" y="676272"/>
                  </a:lnTo>
                  <a:lnTo>
                    <a:pt x="113585" y="710245"/>
                  </a:lnTo>
                  <a:lnTo>
                    <a:pt x="145255" y="740702"/>
                  </a:lnTo>
                  <a:lnTo>
                    <a:pt x="179913" y="767330"/>
                  </a:lnTo>
                  <a:lnTo>
                    <a:pt x="217269" y="789816"/>
                  </a:lnTo>
                  <a:lnTo>
                    <a:pt x="257033" y="807848"/>
                  </a:lnTo>
                  <a:lnTo>
                    <a:pt x="298912" y="821115"/>
                  </a:lnTo>
                  <a:lnTo>
                    <a:pt x="342617" y="829304"/>
                  </a:lnTo>
                  <a:lnTo>
                    <a:pt x="387857" y="832104"/>
                  </a:lnTo>
                  <a:lnTo>
                    <a:pt x="433098" y="829304"/>
                  </a:lnTo>
                  <a:lnTo>
                    <a:pt x="476803" y="821115"/>
                  </a:lnTo>
                  <a:lnTo>
                    <a:pt x="518682" y="807848"/>
                  </a:lnTo>
                  <a:lnTo>
                    <a:pt x="558446" y="789816"/>
                  </a:lnTo>
                  <a:lnTo>
                    <a:pt x="595802" y="767330"/>
                  </a:lnTo>
                  <a:lnTo>
                    <a:pt x="630460" y="740702"/>
                  </a:lnTo>
                  <a:lnTo>
                    <a:pt x="662130" y="710245"/>
                  </a:lnTo>
                  <a:lnTo>
                    <a:pt x="690520" y="676272"/>
                  </a:lnTo>
                  <a:lnTo>
                    <a:pt x="715341" y="639093"/>
                  </a:lnTo>
                  <a:lnTo>
                    <a:pt x="736300" y="599021"/>
                  </a:lnTo>
                  <a:lnTo>
                    <a:pt x="753108" y="556369"/>
                  </a:lnTo>
                  <a:lnTo>
                    <a:pt x="765474" y="511449"/>
                  </a:lnTo>
                  <a:lnTo>
                    <a:pt x="773107" y="464572"/>
                  </a:lnTo>
                  <a:lnTo>
                    <a:pt x="775716" y="416052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8" name="object 8">
            <a:extLst>
              <a:ext uri="{FF2B5EF4-FFF2-40B4-BE49-F238E27FC236}">
                <a16:creationId xmlns:a16="http://schemas.microsoft.com/office/drawing/2014/main" id="{2100E062-5227-7DC3-AF4E-35CD343C17FD}"/>
              </a:ext>
            </a:extLst>
          </p:cNvPr>
          <p:cNvSpPr txBox="1"/>
          <p:nvPr/>
        </p:nvSpPr>
        <p:spPr>
          <a:xfrm>
            <a:off x="7847838" y="11220957"/>
            <a:ext cx="577215" cy="5189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90"/>
              </a:spcBef>
            </a:pPr>
            <a:r>
              <a:rPr lang="en-GB" sz="1100" b="1" spc="-10">
                <a:solidFill>
                  <a:schemeClr val="tx1"/>
                </a:solidFill>
                <a:latin typeface="Calibri"/>
                <a:cs typeface="Calibri"/>
              </a:rPr>
              <a:t>KS4/5- SUMMER  TASK 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9" name="object 9">
            <a:extLst>
              <a:ext uri="{FF2B5EF4-FFF2-40B4-BE49-F238E27FC236}">
                <a16:creationId xmlns:a16="http://schemas.microsoft.com/office/drawing/2014/main" id="{882D983D-A00C-9BB6-1A83-64AF582CF3DF}"/>
              </a:ext>
            </a:extLst>
          </p:cNvPr>
          <p:cNvGrpSpPr/>
          <p:nvPr/>
        </p:nvGrpSpPr>
        <p:grpSpPr>
          <a:xfrm>
            <a:off x="1159025" y="6593236"/>
            <a:ext cx="1122045" cy="1203960"/>
            <a:chOff x="621791" y="6545580"/>
            <a:chExt cx="1122045" cy="1203960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46DC012-5B7B-66A0-75D1-06CCE8DDCF9D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4"/>
                  </a:lnTo>
                  <a:lnTo>
                    <a:pt x="7340" y="699629"/>
                  </a:lnTo>
                  <a:lnTo>
                    <a:pt x="16299" y="746649"/>
                  </a:lnTo>
                  <a:lnTo>
                    <a:pt x="28591" y="792260"/>
                  </a:lnTo>
                  <a:lnTo>
                    <a:pt x="44072" y="836306"/>
                  </a:lnTo>
                  <a:lnTo>
                    <a:pt x="62598" y="878634"/>
                  </a:lnTo>
                  <a:lnTo>
                    <a:pt x="84025" y="919086"/>
                  </a:lnTo>
                  <a:lnTo>
                    <a:pt x="108207" y="957510"/>
                  </a:lnTo>
                  <a:lnTo>
                    <a:pt x="135001" y="993750"/>
                  </a:lnTo>
                  <a:lnTo>
                    <a:pt x="164263" y="1027652"/>
                  </a:lnTo>
                  <a:lnTo>
                    <a:pt x="195847" y="1059059"/>
                  </a:lnTo>
                  <a:lnTo>
                    <a:pt x="229611" y="1087819"/>
                  </a:lnTo>
                  <a:lnTo>
                    <a:pt x="265409" y="1113774"/>
                  </a:lnTo>
                  <a:lnTo>
                    <a:pt x="303096" y="1136772"/>
                  </a:lnTo>
                  <a:lnTo>
                    <a:pt x="342530" y="1156656"/>
                  </a:lnTo>
                  <a:lnTo>
                    <a:pt x="383565" y="1173272"/>
                  </a:lnTo>
                  <a:lnTo>
                    <a:pt x="426057" y="1186466"/>
                  </a:lnTo>
                  <a:lnTo>
                    <a:pt x="469861" y="1196081"/>
                  </a:lnTo>
                  <a:lnTo>
                    <a:pt x="514834" y="1201964"/>
                  </a:lnTo>
                  <a:lnTo>
                    <a:pt x="560832" y="1203960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59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635B4FE8-1B7B-5467-E045-FE0558956AAD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80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59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60"/>
                  </a:lnTo>
                  <a:lnTo>
                    <a:pt x="514834" y="1201964"/>
                  </a:lnTo>
                  <a:lnTo>
                    <a:pt x="469861" y="1196081"/>
                  </a:lnTo>
                  <a:lnTo>
                    <a:pt x="426057" y="1186466"/>
                  </a:lnTo>
                  <a:lnTo>
                    <a:pt x="383565" y="1173272"/>
                  </a:lnTo>
                  <a:lnTo>
                    <a:pt x="342530" y="1156656"/>
                  </a:lnTo>
                  <a:lnTo>
                    <a:pt x="303096" y="1136772"/>
                  </a:lnTo>
                  <a:lnTo>
                    <a:pt x="265409" y="1113774"/>
                  </a:lnTo>
                  <a:lnTo>
                    <a:pt x="229611" y="1087819"/>
                  </a:lnTo>
                  <a:lnTo>
                    <a:pt x="195847" y="1059059"/>
                  </a:lnTo>
                  <a:lnTo>
                    <a:pt x="164263" y="1027652"/>
                  </a:lnTo>
                  <a:lnTo>
                    <a:pt x="135001" y="993750"/>
                  </a:lnTo>
                  <a:lnTo>
                    <a:pt x="108207" y="957510"/>
                  </a:lnTo>
                  <a:lnTo>
                    <a:pt x="84025" y="919086"/>
                  </a:lnTo>
                  <a:lnTo>
                    <a:pt x="62598" y="878634"/>
                  </a:lnTo>
                  <a:lnTo>
                    <a:pt x="44072" y="836306"/>
                  </a:lnTo>
                  <a:lnTo>
                    <a:pt x="28591" y="792260"/>
                  </a:lnTo>
                  <a:lnTo>
                    <a:pt x="16299" y="746649"/>
                  </a:lnTo>
                  <a:lnTo>
                    <a:pt x="7340" y="699629"/>
                  </a:lnTo>
                  <a:lnTo>
                    <a:pt x="1859" y="651354"/>
                  </a:lnTo>
                  <a:lnTo>
                    <a:pt x="0" y="601980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58E3E70F-C9BE-712F-257F-C543D19DFE4B}"/>
                </a:ext>
              </a:extLst>
            </p:cNvPr>
            <p:cNvSpPr/>
            <p:nvPr/>
          </p:nvSpPr>
          <p:spPr>
            <a:xfrm>
              <a:off x="806195" y="6748272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3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7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3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9C531F07-B225-0ABF-B084-BA945D67B395}"/>
              </a:ext>
            </a:extLst>
          </p:cNvPr>
          <p:cNvSpPr txBox="1"/>
          <p:nvPr/>
        </p:nvSpPr>
        <p:spPr>
          <a:xfrm>
            <a:off x="1170274" y="6740449"/>
            <a:ext cx="1044716" cy="85061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20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20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GB" sz="2000" b="1" spc="-3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2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 spc="-20">
                <a:solidFill>
                  <a:schemeClr val="tx1"/>
                </a:solidFill>
                <a:latin typeface="Calibri"/>
                <a:cs typeface="Calibri"/>
              </a:rPr>
              <a:t>Y</a:t>
            </a:r>
            <a:r>
              <a:rPr lang="en-GB" sz="2000" b="1" spc="-20">
                <a:solidFill>
                  <a:schemeClr val="tx1"/>
                </a:solidFill>
                <a:latin typeface="Calibri"/>
                <a:cs typeface="Calibri"/>
              </a:rPr>
              <a:t>R</a:t>
            </a: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lang="en-GB" sz="2000" b="1" spc="-50">
                <a:solidFill>
                  <a:schemeClr val="tx1"/>
                </a:solidFill>
                <a:latin typeface="Calibri"/>
                <a:cs typeface="Calibri"/>
              </a:rPr>
              <a:t>12/13</a:t>
            </a:r>
            <a:endParaRPr sz="20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15" name="object 15">
            <a:extLst>
              <a:ext uri="{FF2B5EF4-FFF2-40B4-BE49-F238E27FC236}">
                <a16:creationId xmlns:a16="http://schemas.microsoft.com/office/drawing/2014/main" id="{8FBD7FCA-1169-B23A-9D1D-A279847E20F5}"/>
              </a:ext>
            </a:extLst>
          </p:cNvPr>
          <p:cNvGrpSpPr/>
          <p:nvPr/>
        </p:nvGrpSpPr>
        <p:grpSpPr>
          <a:xfrm>
            <a:off x="8043418" y="7831581"/>
            <a:ext cx="1132840" cy="1257935"/>
            <a:chOff x="8043418" y="7831581"/>
            <a:chExt cx="1132840" cy="1257935"/>
          </a:xfrm>
        </p:grpSpPr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2AC7309C-3AA2-C742-BB64-CE6BC5CDE182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560070" y="0"/>
                  </a:moveTo>
                  <a:lnTo>
                    <a:pt x="514128" y="2064"/>
                  </a:lnTo>
                  <a:lnTo>
                    <a:pt x="469210" y="8149"/>
                  </a:lnTo>
                  <a:lnTo>
                    <a:pt x="425461" y="18095"/>
                  </a:lnTo>
                  <a:lnTo>
                    <a:pt x="383023" y="31741"/>
                  </a:lnTo>
                  <a:lnTo>
                    <a:pt x="342042" y="48928"/>
                  </a:lnTo>
                  <a:lnTo>
                    <a:pt x="302661" y="69495"/>
                  </a:lnTo>
                  <a:lnTo>
                    <a:pt x="265025" y="93281"/>
                  </a:lnTo>
                  <a:lnTo>
                    <a:pt x="229276" y="120127"/>
                  </a:lnTo>
                  <a:lnTo>
                    <a:pt x="195560" y="149872"/>
                  </a:lnTo>
                  <a:lnTo>
                    <a:pt x="164020" y="182356"/>
                  </a:lnTo>
                  <a:lnTo>
                    <a:pt x="134800" y="217418"/>
                  </a:lnTo>
                  <a:lnTo>
                    <a:pt x="108045" y="254898"/>
                  </a:lnTo>
                  <a:lnTo>
                    <a:pt x="83898" y="294636"/>
                  </a:lnTo>
                  <a:lnTo>
                    <a:pt x="62503" y="336471"/>
                  </a:lnTo>
                  <a:lnTo>
                    <a:pt x="44005" y="380243"/>
                  </a:lnTo>
                  <a:lnTo>
                    <a:pt x="28547" y="425793"/>
                  </a:lnTo>
                  <a:lnTo>
                    <a:pt x="16274" y="472959"/>
                  </a:lnTo>
                  <a:lnTo>
                    <a:pt x="7328" y="521581"/>
                  </a:lnTo>
                  <a:lnTo>
                    <a:pt x="1856" y="571500"/>
                  </a:lnTo>
                  <a:lnTo>
                    <a:pt x="0" y="622553"/>
                  </a:lnTo>
                  <a:lnTo>
                    <a:pt x="1856" y="673607"/>
                  </a:lnTo>
                  <a:lnTo>
                    <a:pt x="7328" y="723526"/>
                  </a:lnTo>
                  <a:lnTo>
                    <a:pt x="16274" y="772148"/>
                  </a:lnTo>
                  <a:lnTo>
                    <a:pt x="28547" y="819314"/>
                  </a:lnTo>
                  <a:lnTo>
                    <a:pt x="44005" y="864864"/>
                  </a:lnTo>
                  <a:lnTo>
                    <a:pt x="62503" y="908636"/>
                  </a:lnTo>
                  <a:lnTo>
                    <a:pt x="83898" y="950471"/>
                  </a:lnTo>
                  <a:lnTo>
                    <a:pt x="108045" y="990209"/>
                  </a:lnTo>
                  <a:lnTo>
                    <a:pt x="134800" y="1027689"/>
                  </a:lnTo>
                  <a:lnTo>
                    <a:pt x="164020" y="1062751"/>
                  </a:lnTo>
                  <a:lnTo>
                    <a:pt x="195560" y="1095235"/>
                  </a:lnTo>
                  <a:lnTo>
                    <a:pt x="229276" y="1124980"/>
                  </a:lnTo>
                  <a:lnTo>
                    <a:pt x="265025" y="1151826"/>
                  </a:lnTo>
                  <a:lnTo>
                    <a:pt x="302661" y="1175612"/>
                  </a:lnTo>
                  <a:lnTo>
                    <a:pt x="342042" y="1196179"/>
                  </a:lnTo>
                  <a:lnTo>
                    <a:pt x="383023" y="1213366"/>
                  </a:lnTo>
                  <a:lnTo>
                    <a:pt x="425461" y="1227012"/>
                  </a:lnTo>
                  <a:lnTo>
                    <a:pt x="469210" y="1236958"/>
                  </a:lnTo>
                  <a:lnTo>
                    <a:pt x="514128" y="1243043"/>
                  </a:lnTo>
                  <a:lnTo>
                    <a:pt x="560070" y="1245107"/>
                  </a:lnTo>
                  <a:lnTo>
                    <a:pt x="606011" y="1243043"/>
                  </a:lnTo>
                  <a:lnTo>
                    <a:pt x="650929" y="1236958"/>
                  </a:lnTo>
                  <a:lnTo>
                    <a:pt x="694678" y="1227012"/>
                  </a:lnTo>
                  <a:lnTo>
                    <a:pt x="737116" y="1213366"/>
                  </a:lnTo>
                  <a:lnTo>
                    <a:pt x="778097" y="1196179"/>
                  </a:lnTo>
                  <a:lnTo>
                    <a:pt x="817478" y="1175612"/>
                  </a:lnTo>
                  <a:lnTo>
                    <a:pt x="855114" y="1151826"/>
                  </a:lnTo>
                  <a:lnTo>
                    <a:pt x="890863" y="1124980"/>
                  </a:lnTo>
                  <a:lnTo>
                    <a:pt x="924579" y="1095235"/>
                  </a:lnTo>
                  <a:lnTo>
                    <a:pt x="956119" y="1062751"/>
                  </a:lnTo>
                  <a:lnTo>
                    <a:pt x="985339" y="1027689"/>
                  </a:lnTo>
                  <a:lnTo>
                    <a:pt x="1012094" y="990209"/>
                  </a:lnTo>
                  <a:lnTo>
                    <a:pt x="1036241" y="950471"/>
                  </a:lnTo>
                  <a:lnTo>
                    <a:pt x="1057636" y="908636"/>
                  </a:lnTo>
                  <a:lnTo>
                    <a:pt x="1076134" y="864864"/>
                  </a:lnTo>
                  <a:lnTo>
                    <a:pt x="1091592" y="819314"/>
                  </a:lnTo>
                  <a:lnTo>
                    <a:pt x="1103865" y="772148"/>
                  </a:lnTo>
                  <a:lnTo>
                    <a:pt x="1112811" y="723526"/>
                  </a:lnTo>
                  <a:lnTo>
                    <a:pt x="1118283" y="673607"/>
                  </a:lnTo>
                  <a:lnTo>
                    <a:pt x="1120139" y="622553"/>
                  </a:lnTo>
                  <a:lnTo>
                    <a:pt x="1118283" y="571500"/>
                  </a:lnTo>
                  <a:lnTo>
                    <a:pt x="1112811" y="521581"/>
                  </a:lnTo>
                  <a:lnTo>
                    <a:pt x="1103865" y="472959"/>
                  </a:lnTo>
                  <a:lnTo>
                    <a:pt x="1091592" y="425793"/>
                  </a:lnTo>
                  <a:lnTo>
                    <a:pt x="1076134" y="380243"/>
                  </a:lnTo>
                  <a:lnTo>
                    <a:pt x="1057636" y="336471"/>
                  </a:lnTo>
                  <a:lnTo>
                    <a:pt x="1036241" y="294636"/>
                  </a:lnTo>
                  <a:lnTo>
                    <a:pt x="1012094" y="254898"/>
                  </a:lnTo>
                  <a:lnTo>
                    <a:pt x="985339" y="217418"/>
                  </a:lnTo>
                  <a:lnTo>
                    <a:pt x="956119" y="182356"/>
                  </a:lnTo>
                  <a:lnTo>
                    <a:pt x="924579" y="149872"/>
                  </a:lnTo>
                  <a:lnTo>
                    <a:pt x="890863" y="120127"/>
                  </a:lnTo>
                  <a:lnTo>
                    <a:pt x="855114" y="93281"/>
                  </a:lnTo>
                  <a:lnTo>
                    <a:pt x="817478" y="69495"/>
                  </a:lnTo>
                  <a:lnTo>
                    <a:pt x="778097" y="48928"/>
                  </a:lnTo>
                  <a:lnTo>
                    <a:pt x="737116" y="31741"/>
                  </a:lnTo>
                  <a:lnTo>
                    <a:pt x="694678" y="18095"/>
                  </a:lnTo>
                  <a:lnTo>
                    <a:pt x="650929" y="8149"/>
                  </a:lnTo>
                  <a:lnTo>
                    <a:pt x="606011" y="2064"/>
                  </a:lnTo>
                  <a:lnTo>
                    <a:pt x="560070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10D0C09C-3D68-5B88-2746-626130C86178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0" y="622553"/>
                  </a:moveTo>
                  <a:lnTo>
                    <a:pt x="1856" y="571500"/>
                  </a:lnTo>
                  <a:lnTo>
                    <a:pt x="7328" y="521581"/>
                  </a:lnTo>
                  <a:lnTo>
                    <a:pt x="16274" y="472959"/>
                  </a:lnTo>
                  <a:lnTo>
                    <a:pt x="28547" y="425793"/>
                  </a:lnTo>
                  <a:lnTo>
                    <a:pt x="44005" y="380243"/>
                  </a:lnTo>
                  <a:lnTo>
                    <a:pt x="62503" y="336471"/>
                  </a:lnTo>
                  <a:lnTo>
                    <a:pt x="83898" y="294636"/>
                  </a:lnTo>
                  <a:lnTo>
                    <a:pt x="108045" y="254898"/>
                  </a:lnTo>
                  <a:lnTo>
                    <a:pt x="134800" y="217418"/>
                  </a:lnTo>
                  <a:lnTo>
                    <a:pt x="164020" y="182356"/>
                  </a:lnTo>
                  <a:lnTo>
                    <a:pt x="195560" y="149872"/>
                  </a:lnTo>
                  <a:lnTo>
                    <a:pt x="229276" y="120127"/>
                  </a:lnTo>
                  <a:lnTo>
                    <a:pt x="265025" y="93281"/>
                  </a:lnTo>
                  <a:lnTo>
                    <a:pt x="302661" y="69495"/>
                  </a:lnTo>
                  <a:lnTo>
                    <a:pt x="342042" y="48928"/>
                  </a:lnTo>
                  <a:lnTo>
                    <a:pt x="383023" y="31741"/>
                  </a:lnTo>
                  <a:lnTo>
                    <a:pt x="425461" y="18095"/>
                  </a:lnTo>
                  <a:lnTo>
                    <a:pt x="469210" y="8149"/>
                  </a:lnTo>
                  <a:lnTo>
                    <a:pt x="514128" y="2064"/>
                  </a:lnTo>
                  <a:lnTo>
                    <a:pt x="560070" y="0"/>
                  </a:lnTo>
                  <a:lnTo>
                    <a:pt x="606011" y="2064"/>
                  </a:lnTo>
                  <a:lnTo>
                    <a:pt x="650929" y="8149"/>
                  </a:lnTo>
                  <a:lnTo>
                    <a:pt x="694678" y="18095"/>
                  </a:lnTo>
                  <a:lnTo>
                    <a:pt x="737116" y="31741"/>
                  </a:lnTo>
                  <a:lnTo>
                    <a:pt x="778097" y="48928"/>
                  </a:lnTo>
                  <a:lnTo>
                    <a:pt x="817478" y="69495"/>
                  </a:lnTo>
                  <a:lnTo>
                    <a:pt x="855114" y="93281"/>
                  </a:lnTo>
                  <a:lnTo>
                    <a:pt x="890863" y="120127"/>
                  </a:lnTo>
                  <a:lnTo>
                    <a:pt x="924579" y="149872"/>
                  </a:lnTo>
                  <a:lnTo>
                    <a:pt x="956119" y="182356"/>
                  </a:lnTo>
                  <a:lnTo>
                    <a:pt x="985339" y="217418"/>
                  </a:lnTo>
                  <a:lnTo>
                    <a:pt x="1012094" y="254898"/>
                  </a:lnTo>
                  <a:lnTo>
                    <a:pt x="1036241" y="294636"/>
                  </a:lnTo>
                  <a:lnTo>
                    <a:pt x="1057636" y="336471"/>
                  </a:lnTo>
                  <a:lnTo>
                    <a:pt x="1076134" y="380243"/>
                  </a:lnTo>
                  <a:lnTo>
                    <a:pt x="1091592" y="425793"/>
                  </a:lnTo>
                  <a:lnTo>
                    <a:pt x="1103865" y="472959"/>
                  </a:lnTo>
                  <a:lnTo>
                    <a:pt x="1112811" y="521581"/>
                  </a:lnTo>
                  <a:lnTo>
                    <a:pt x="1118283" y="571500"/>
                  </a:lnTo>
                  <a:lnTo>
                    <a:pt x="1120139" y="622553"/>
                  </a:lnTo>
                  <a:lnTo>
                    <a:pt x="1118283" y="673607"/>
                  </a:lnTo>
                  <a:lnTo>
                    <a:pt x="1112811" y="723526"/>
                  </a:lnTo>
                  <a:lnTo>
                    <a:pt x="1103865" y="772148"/>
                  </a:lnTo>
                  <a:lnTo>
                    <a:pt x="1091592" y="819314"/>
                  </a:lnTo>
                  <a:lnTo>
                    <a:pt x="1076134" y="864864"/>
                  </a:lnTo>
                  <a:lnTo>
                    <a:pt x="1057636" y="908636"/>
                  </a:lnTo>
                  <a:lnTo>
                    <a:pt x="1036241" y="950471"/>
                  </a:lnTo>
                  <a:lnTo>
                    <a:pt x="1012094" y="990209"/>
                  </a:lnTo>
                  <a:lnTo>
                    <a:pt x="985339" y="1027689"/>
                  </a:lnTo>
                  <a:lnTo>
                    <a:pt x="956119" y="1062751"/>
                  </a:lnTo>
                  <a:lnTo>
                    <a:pt x="924579" y="1095235"/>
                  </a:lnTo>
                  <a:lnTo>
                    <a:pt x="890863" y="1124980"/>
                  </a:lnTo>
                  <a:lnTo>
                    <a:pt x="855114" y="1151826"/>
                  </a:lnTo>
                  <a:lnTo>
                    <a:pt x="817478" y="1175612"/>
                  </a:lnTo>
                  <a:lnTo>
                    <a:pt x="778097" y="1196179"/>
                  </a:lnTo>
                  <a:lnTo>
                    <a:pt x="737116" y="1213366"/>
                  </a:lnTo>
                  <a:lnTo>
                    <a:pt x="694678" y="1227012"/>
                  </a:lnTo>
                  <a:lnTo>
                    <a:pt x="650929" y="1236958"/>
                  </a:lnTo>
                  <a:lnTo>
                    <a:pt x="606011" y="1243043"/>
                  </a:lnTo>
                  <a:lnTo>
                    <a:pt x="560070" y="1245107"/>
                  </a:lnTo>
                  <a:lnTo>
                    <a:pt x="514128" y="1243043"/>
                  </a:lnTo>
                  <a:lnTo>
                    <a:pt x="469210" y="1236958"/>
                  </a:lnTo>
                  <a:lnTo>
                    <a:pt x="425461" y="1227012"/>
                  </a:lnTo>
                  <a:lnTo>
                    <a:pt x="383023" y="1213366"/>
                  </a:lnTo>
                  <a:lnTo>
                    <a:pt x="342042" y="1196179"/>
                  </a:lnTo>
                  <a:lnTo>
                    <a:pt x="302661" y="1175612"/>
                  </a:lnTo>
                  <a:lnTo>
                    <a:pt x="265025" y="1151826"/>
                  </a:lnTo>
                  <a:lnTo>
                    <a:pt x="229276" y="1124980"/>
                  </a:lnTo>
                  <a:lnTo>
                    <a:pt x="195560" y="1095235"/>
                  </a:lnTo>
                  <a:lnTo>
                    <a:pt x="164020" y="1062751"/>
                  </a:lnTo>
                  <a:lnTo>
                    <a:pt x="134800" y="1027689"/>
                  </a:lnTo>
                  <a:lnTo>
                    <a:pt x="108045" y="990209"/>
                  </a:lnTo>
                  <a:lnTo>
                    <a:pt x="83898" y="950471"/>
                  </a:lnTo>
                  <a:lnTo>
                    <a:pt x="62503" y="908636"/>
                  </a:lnTo>
                  <a:lnTo>
                    <a:pt x="44005" y="864864"/>
                  </a:lnTo>
                  <a:lnTo>
                    <a:pt x="28547" y="819314"/>
                  </a:lnTo>
                  <a:lnTo>
                    <a:pt x="16274" y="772148"/>
                  </a:lnTo>
                  <a:lnTo>
                    <a:pt x="7328" y="723526"/>
                  </a:lnTo>
                  <a:lnTo>
                    <a:pt x="1856" y="673607"/>
                  </a:lnTo>
                  <a:lnTo>
                    <a:pt x="0" y="622553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255467AA-F9BD-F5DE-68A6-9ADCDFAD340B}"/>
                </a:ext>
              </a:extLst>
            </p:cNvPr>
            <p:cNvSpPr/>
            <p:nvPr/>
          </p:nvSpPr>
          <p:spPr>
            <a:xfrm>
              <a:off x="8228076" y="8055863"/>
              <a:ext cx="777240" cy="802005"/>
            </a:xfrm>
            <a:custGeom>
              <a:avLst/>
              <a:gdLst/>
              <a:ahLst/>
              <a:cxnLst/>
              <a:rect l="l" t="t" r="r" b="b"/>
              <a:pathLst>
                <a:path w="777240" h="802004">
                  <a:moveTo>
                    <a:pt x="388620" y="0"/>
                  </a:moveTo>
                  <a:lnTo>
                    <a:pt x="343298" y="2696"/>
                  </a:lnTo>
                  <a:lnTo>
                    <a:pt x="299512" y="10585"/>
                  </a:lnTo>
                  <a:lnTo>
                    <a:pt x="257554" y="23366"/>
                  </a:lnTo>
                  <a:lnTo>
                    <a:pt x="217714" y="40739"/>
                  </a:lnTo>
                  <a:lnTo>
                    <a:pt x="180284" y="62401"/>
                  </a:lnTo>
                  <a:lnTo>
                    <a:pt x="145557" y="88054"/>
                  </a:lnTo>
                  <a:lnTo>
                    <a:pt x="113823" y="117395"/>
                  </a:lnTo>
                  <a:lnTo>
                    <a:pt x="85375" y="150125"/>
                  </a:lnTo>
                  <a:lnTo>
                    <a:pt x="60503" y="185942"/>
                  </a:lnTo>
                  <a:lnTo>
                    <a:pt x="39499" y="224545"/>
                  </a:lnTo>
                  <a:lnTo>
                    <a:pt x="22655" y="265635"/>
                  </a:lnTo>
                  <a:lnTo>
                    <a:pt x="10263" y="308909"/>
                  </a:lnTo>
                  <a:lnTo>
                    <a:pt x="2614" y="354069"/>
                  </a:lnTo>
                  <a:lnTo>
                    <a:pt x="0" y="400812"/>
                  </a:lnTo>
                  <a:lnTo>
                    <a:pt x="2614" y="447554"/>
                  </a:lnTo>
                  <a:lnTo>
                    <a:pt x="10263" y="492714"/>
                  </a:lnTo>
                  <a:lnTo>
                    <a:pt x="22655" y="535988"/>
                  </a:lnTo>
                  <a:lnTo>
                    <a:pt x="39499" y="577078"/>
                  </a:lnTo>
                  <a:lnTo>
                    <a:pt x="60503" y="615681"/>
                  </a:lnTo>
                  <a:lnTo>
                    <a:pt x="85375" y="651498"/>
                  </a:lnTo>
                  <a:lnTo>
                    <a:pt x="113823" y="684228"/>
                  </a:lnTo>
                  <a:lnTo>
                    <a:pt x="145557" y="713569"/>
                  </a:lnTo>
                  <a:lnTo>
                    <a:pt x="180284" y="739222"/>
                  </a:lnTo>
                  <a:lnTo>
                    <a:pt x="217714" y="760884"/>
                  </a:lnTo>
                  <a:lnTo>
                    <a:pt x="257554" y="778257"/>
                  </a:lnTo>
                  <a:lnTo>
                    <a:pt x="299512" y="791038"/>
                  </a:lnTo>
                  <a:lnTo>
                    <a:pt x="343298" y="798927"/>
                  </a:lnTo>
                  <a:lnTo>
                    <a:pt x="388620" y="801624"/>
                  </a:lnTo>
                  <a:lnTo>
                    <a:pt x="433941" y="798927"/>
                  </a:lnTo>
                  <a:lnTo>
                    <a:pt x="477727" y="791038"/>
                  </a:lnTo>
                  <a:lnTo>
                    <a:pt x="519685" y="778257"/>
                  </a:lnTo>
                  <a:lnTo>
                    <a:pt x="559525" y="760884"/>
                  </a:lnTo>
                  <a:lnTo>
                    <a:pt x="596955" y="739222"/>
                  </a:lnTo>
                  <a:lnTo>
                    <a:pt x="631682" y="713569"/>
                  </a:lnTo>
                  <a:lnTo>
                    <a:pt x="663416" y="684228"/>
                  </a:lnTo>
                  <a:lnTo>
                    <a:pt x="691864" y="651498"/>
                  </a:lnTo>
                  <a:lnTo>
                    <a:pt x="716736" y="615681"/>
                  </a:lnTo>
                  <a:lnTo>
                    <a:pt x="737740" y="577078"/>
                  </a:lnTo>
                  <a:lnTo>
                    <a:pt x="754584" y="535988"/>
                  </a:lnTo>
                  <a:lnTo>
                    <a:pt x="766976" y="492714"/>
                  </a:lnTo>
                  <a:lnTo>
                    <a:pt x="774625" y="447554"/>
                  </a:lnTo>
                  <a:lnTo>
                    <a:pt x="777240" y="400812"/>
                  </a:lnTo>
                  <a:lnTo>
                    <a:pt x="774625" y="354069"/>
                  </a:lnTo>
                  <a:lnTo>
                    <a:pt x="766976" y="308909"/>
                  </a:lnTo>
                  <a:lnTo>
                    <a:pt x="754584" y="265635"/>
                  </a:lnTo>
                  <a:lnTo>
                    <a:pt x="737740" y="224545"/>
                  </a:lnTo>
                  <a:lnTo>
                    <a:pt x="716736" y="185942"/>
                  </a:lnTo>
                  <a:lnTo>
                    <a:pt x="691864" y="150125"/>
                  </a:lnTo>
                  <a:lnTo>
                    <a:pt x="663416" y="117395"/>
                  </a:lnTo>
                  <a:lnTo>
                    <a:pt x="631682" y="88054"/>
                  </a:lnTo>
                  <a:lnTo>
                    <a:pt x="596955" y="62401"/>
                  </a:lnTo>
                  <a:lnTo>
                    <a:pt x="559525" y="40739"/>
                  </a:lnTo>
                  <a:lnTo>
                    <a:pt x="519685" y="23366"/>
                  </a:lnTo>
                  <a:lnTo>
                    <a:pt x="477727" y="10585"/>
                  </a:lnTo>
                  <a:lnTo>
                    <a:pt x="433941" y="2696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9" name="object 19">
            <a:extLst>
              <a:ext uri="{FF2B5EF4-FFF2-40B4-BE49-F238E27FC236}">
                <a16:creationId xmlns:a16="http://schemas.microsoft.com/office/drawing/2014/main" id="{2B210C52-9358-4C4C-544B-8C9768995AB9}"/>
              </a:ext>
            </a:extLst>
          </p:cNvPr>
          <p:cNvSpPr txBox="1"/>
          <p:nvPr/>
        </p:nvSpPr>
        <p:spPr>
          <a:xfrm>
            <a:off x="8323409" y="8198636"/>
            <a:ext cx="715703" cy="71878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770"/>
              </a:lnSpc>
              <a:spcBef>
                <a:spcPts val="105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13664">
              <a:lnSpc>
                <a:spcPts val="4730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0" name="object 20">
            <a:extLst>
              <a:ext uri="{FF2B5EF4-FFF2-40B4-BE49-F238E27FC236}">
                <a16:creationId xmlns:a16="http://schemas.microsoft.com/office/drawing/2014/main" id="{2F5A865E-98AA-0295-AFFF-6C64B48FA762}"/>
              </a:ext>
            </a:extLst>
          </p:cNvPr>
          <p:cNvGrpSpPr/>
          <p:nvPr/>
        </p:nvGrpSpPr>
        <p:grpSpPr>
          <a:xfrm>
            <a:off x="6191758" y="4797297"/>
            <a:ext cx="1134745" cy="1216660"/>
            <a:chOff x="6191758" y="4797297"/>
            <a:chExt cx="1134745" cy="1216660"/>
          </a:xfrm>
        </p:grpSpPr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25423B60-2992-9F5B-8555-B1B2B78FE496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560832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4"/>
                  </a:lnTo>
                  <a:lnTo>
                    <a:pt x="7339" y="699629"/>
                  </a:lnTo>
                  <a:lnTo>
                    <a:pt x="16298" y="746649"/>
                  </a:lnTo>
                  <a:lnTo>
                    <a:pt x="28590" y="792260"/>
                  </a:lnTo>
                  <a:lnTo>
                    <a:pt x="44070" y="836306"/>
                  </a:lnTo>
                  <a:lnTo>
                    <a:pt x="62596" y="878634"/>
                  </a:lnTo>
                  <a:lnTo>
                    <a:pt x="84022" y="919086"/>
                  </a:lnTo>
                  <a:lnTo>
                    <a:pt x="108203" y="957510"/>
                  </a:lnTo>
                  <a:lnTo>
                    <a:pt x="134997" y="993750"/>
                  </a:lnTo>
                  <a:lnTo>
                    <a:pt x="164258" y="1027652"/>
                  </a:lnTo>
                  <a:lnTo>
                    <a:pt x="195842" y="1059059"/>
                  </a:lnTo>
                  <a:lnTo>
                    <a:pt x="229605" y="1087819"/>
                  </a:lnTo>
                  <a:lnTo>
                    <a:pt x="265403" y="1113774"/>
                  </a:lnTo>
                  <a:lnTo>
                    <a:pt x="303091" y="1136772"/>
                  </a:lnTo>
                  <a:lnTo>
                    <a:pt x="342524" y="1156656"/>
                  </a:lnTo>
                  <a:lnTo>
                    <a:pt x="383560" y="1173272"/>
                  </a:lnTo>
                  <a:lnTo>
                    <a:pt x="426053" y="1186466"/>
                  </a:lnTo>
                  <a:lnTo>
                    <a:pt x="469858" y="1196081"/>
                  </a:lnTo>
                  <a:lnTo>
                    <a:pt x="514833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60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4C6E58D8-920D-7E54-797D-B12F525C3D0F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0" y="601979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60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3" y="1201964"/>
                  </a:lnTo>
                  <a:lnTo>
                    <a:pt x="469858" y="1196081"/>
                  </a:lnTo>
                  <a:lnTo>
                    <a:pt x="426053" y="1186466"/>
                  </a:lnTo>
                  <a:lnTo>
                    <a:pt x="383560" y="1173272"/>
                  </a:lnTo>
                  <a:lnTo>
                    <a:pt x="342524" y="1156656"/>
                  </a:lnTo>
                  <a:lnTo>
                    <a:pt x="303091" y="1136772"/>
                  </a:lnTo>
                  <a:lnTo>
                    <a:pt x="265403" y="1113774"/>
                  </a:lnTo>
                  <a:lnTo>
                    <a:pt x="229605" y="1087819"/>
                  </a:lnTo>
                  <a:lnTo>
                    <a:pt x="195842" y="1059059"/>
                  </a:lnTo>
                  <a:lnTo>
                    <a:pt x="164258" y="1027652"/>
                  </a:lnTo>
                  <a:lnTo>
                    <a:pt x="134997" y="993750"/>
                  </a:lnTo>
                  <a:lnTo>
                    <a:pt x="108203" y="957510"/>
                  </a:lnTo>
                  <a:lnTo>
                    <a:pt x="84022" y="919086"/>
                  </a:lnTo>
                  <a:lnTo>
                    <a:pt x="62596" y="878634"/>
                  </a:lnTo>
                  <a:lnTo>
                    <a:pt x="44070" y="836306"/>
                  </a:lnTo>
                  <a:lnTo>
                    <a:pt x="28590" y="792260"/>
                  </a:lnTo>
                  <a:lnTo>
                    <a:pt x="16298" y="746649"/>
                  </a:lnTo>
                  <a:lnTo>
                    <a:pt x="7339" y="699629"/>
                  </a:lnTo>
                  <a:lnTo>
                    <a:pt x="1859" y="651354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CF4522F4-652F-77B7-01C9-49C92150C516}"/>
                </a:ext>
              </a:extLst>
            </p:cNvPr>
            <p:cNvSpPr/>
            <p:nvPr/>
          </p:nvSpPr>
          <p:spPr>
            <a:xfrm>
              <a:off x="6356604" y="5004815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5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1"/>
                  </a:lnTo>
                  <a:lnTo>
                    <a:pt x="2608" y="464565"/>
                  </a:lnTo>
                  <a:lnTo>
                    <a:pt x="10241" y="511437"/>
                  </a:lnTo>
                  <a:lnTo>
                    <a:pt x="22607" y="556354"/>
                  </a:lnTo>
                  <a:lnTo>
                    <a:pt x="39415" y="599005"/>
                  </a:lnTo>
                  <a:lnTo>
                    <a:pt x="60374" y="639076"/>
                  </a:lnTo>
                  <a:lnTo>
                    <a:pt x="85195" y="676256"/>
                  </a:lnTo>
                  <a:lnTo>
                    <a:pt x="113585" y="710231"/>
                  </a:lnTo>
                  <a:lnTo>
                    <a:pt x="145255" y="740690"/>
                  </a:lnTo>
                  <a:lnTo>
                    <a:pt x="179913" y="767320"/>
                  </a:lnTo>
                  <a:lnTo>
                    <a:pt x="217269" y="789809"/>
                  </a:lnTo>
                  <a:lnTo>
                    <a:pt x="257033" y="807844"/>
                  </a:lnTo>
                  <a:lnTo>
                    <a:pt x="298912" y="821113"/>
                  </a:lnTo>
                  <a:lnTo>
                    <a:pt x="342617" y="829304"/>
                  </a:lnTo>
                  <a:lnTo>
                    <a:pt x="387857" y="832103"/>
                  </a:lnTo>
                  <a:lnTo>
                    <a:pt x="433098" y="829304"/>
                  </a:lnTo>
                  <a:lnTo>
                    <a:pt x="476803" y="821113"/>
                  </a:lnTo>
                  <a:lnTo>
                    <a:pt x="518682" y="807844"/>
                  </a:lnTo>
                  <a:lnTo>
                    <a:pt x="558446" y="789809"/>
                  </a:lnTo>
                  <a:lnTo>
                    <a:pt x="595802" y="767320"/>
                  </a:lnTo>
                  <a:lnTo>
                    <a:pt x="630460" y="740690"/>
                  </a:lnTo>
                  <a:lnTo>
                    <a:pt x="662130" y="710231"/>
                  </a:lnTo>
                  <a:lnTo>
                    <a:pt x="690520" y="676256"/>
                  </a:lnTo>
                  <a:lnTo>
                    <a:pt x="715341" y="639076"/>
                  </a:lnTo>
                  <a:lnTo>
                    <a:pt x="736300" y="599005"/>
                  </a:lnTo>
                  <a:lnTo>
                    <a:pt x="753108" y="556354"/>
                  </a:lnTo>
                  <a:lnTo>
                    <a:pt x="765474" y="511437"/>
                  </a:lnTo>
                  <a:lnTo>
                    <a:pt x="773107" y="464565"/>
                  </a:lnTo>
                  <a:lnTo>
                    <a:pt x="775716" y="416051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24" name="object 24">
            <a:extLst>
              <a:ext uri="{FF2B5EF4-FFF2-40B4-BE49-F238E27FC236}">
                <a16:creationId xmlns:a16="http://schemas.microsoft.com/office/drawing/2014/main" id="{DC2B3D64-C9A1-4AE8-D577-444914FF2BF2}"/>
              </a:ext>
            </a:extLst>
          </p:cNvPr>
          <p:cNvSpPr txBox="1"/>
          <p:nvPr/>
        </p:nvSpPr>
        <p:spPr>
          <a:xfrm>
            <a:off x="6445377" y="5071110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object 25">
            <a:extLst>
              <a:ext uri="{FF2B5EF4-FFF2-40B4-BE49-F238E27FC236}">
                <a16:creationId xmlns:a16="http://schemas.microsoft.com/office/drawing/2014/main" id="{459E643E-91E9-FE90-1421-8F75CC645A30}"/>
              </a:ext>
            </a:extLst>
          </p:cNvPr>
          <p:cNvSpPr txBox="1"/>
          <p:nvPr/>
        </p:nvSpPr>
        <p:spPr>
          <a:xfrm>
            <a:off x="6426483" y="5136552"/>
            <a:ext cx="596265" cy="7004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400" b="1" spc="-25">
                <a:solidFill>
                  <a:schemeClr val="tx1"/>
                </a:solidFill>
                <a:latin typeface="Calibri"/>
                <a:cs typeface="Calibri"/>
              </a:rPr>
              <a:t>1</a:t>
            </a: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6" name="object 26">
            <a:extLst>
              <a:ext uri="{FF2B5EF4-FFF2-40B4-BE49-F238E27FC236}">
                <a16:creationId xmlns:a16="http://schemas.microsoft.com/office/drawing/2014/main" id="{4A236CB6-0939-3992-EA12-119C39BFE0CE}"/>
              </a:ext>
            </a:extLst>
          </p:cNvPr>
          <p:cNvGrpSpPr/>
          <p:nvPr/>
        </p:nvGrpSpPr>
        <p:grpSpPr>
          <a:xfrm>
            <a:off x="792226" y="10682985"/>
            <a:ext cx="1134745" cy="1216660"/>
            <a:chOff x="792226" y="10682985"/>
            <a:chExt cx="1134745" cy="1216660"/>
          </a:xfrm>
        </p:grpSpPr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1C3CE59C-1C03-3350-4123-0E263DDE9ACE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1"/>
                  </a:lnTo>
                  <a:lnTo>
                    <a:pt x="7340" y="699623"/>
                  </a:lnTo>
                  <a:lnTo>
                    <a:pt x="16299" y="746641"/>
                  </a:lnTo>
                  <a:lnTo>
                    <a:pt x="28591" y="792250"/>
                  </a:lnTo>
                  <a:lnTo>
                    <a:pt x="44072" y="836296"/>
                  </a:lnTo>
                  <a:lnTo>
                    <a:pt x="62598" y="878622"/>
                  </a:lnTo>
                  <a:lnTo>
                    <a:pt x="84025" y="919075"/>
                  </a:lnTo>
                  <a:lnTo>
                    <a:pt x="108207" y="957499"/>
                  </a:lnTo>
                  <a:lnTo>
                    <a:pt x="135001" y="993740"/>
                  </a:lnTo>
                  <a:lnTo>
                    <a:pt x="164263" y="1027642"/>
                  </a:lnTo>
                  <a:lnTo>
                    <a:pt x="195847" y="1059051"/>
                  </a:lnTo>
                  <a:lnTo>
                    <a:pt x="229611" y="1087811"/>
                  </a:lnTo>
                  <a:lnTo>
                    <a:pt x="265409" y="1113768"/>
                  </a:lnTo>
                  <a:lnTo>
                    <a:pt x="303096" y="1136767"/>
                  </a:lnTo>
                  <a:lnTo>
                    <a:pt x="342530" y="1156652"/>
                  </a:lnTo>
                  <a:lnTo>
                    <a:pt x="383565" y="1173270"/>
                  </a:lnTo>
                  <a:lnTo>
                    <a:pt x="426057" y="1186464"/>
                  </a:lnTo>
                  <a:lnTo>
                    <a:pt x="469861" y="1196080"/>
                  </a:lnTo>
                  <a:lnTo>
                    <a:pt x="514834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59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596EA5AB-5818-8219-9B87-71222F0AFDB5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79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59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4" y="1201964"/>
                  </a:lnTo>
                  <a:lnTo>
                    <a:pt x="469861" y="1196080"/>
                  </a:lnTo>
                  <a:lnTo>
                    <a:pt x="426057" y="1186464"/>
                  </a:lnTo>
                  <a:lnTo>
                    <a:pt x="383565" y="1173270"/>
                  </a:lnTo>
                  <a:lnTo>
                    <a:pt x="342530" y="1156652"/>
                  </a:lnTo>
                  <a:lnTo>
                    <a:pt x="303096" y="1136767"/>
                  </a:lnTo>
                  <a:lnTo>
                    <a:pt x="265409" y="1113768"/>
                  </a:lnTo>
                  <a:lnTo>
                    <a:pt x="229611" y="1087811"/>
                  </a:lnTo>
                  <a:lnTo>
                    <a:pt x="195847" y="1059051"/>
                  </a:lnTo>
                  <a:lnTo>
                    <a:pt x="164263" y="1027642"/>
                  </a:lnTo>
                  <a:lnTo>
                    <a:pt x="135001" y="993740"/>
                  </a:lnTo>
                  <a:lnTo>
                    <a:pt x="108207" y="957499"/>
                  </a:lnTo>
                  <a:lnTo>
                    <a:pt x="84025" y="919075"/>
                  </a:lnTo>
                  <a:lnTo>
                    <a:pt x="62598" y="878622"/>
                  </a:lnTo>
                  <a:lnTo>
                    <a:pt x="44072" y="836296"/>
                  </a:lnTo>
                  <a:lnTo>
                    <a:pt x="28591" y="792250"/>
                  </a:lnTo>
                  <a:lnTo>
                    <a:pt x="16299" y="746641"/>
                  </a:lnTo>
                  <a:lnTo>
                    <a:pt x="7340" y="699623"/>
                  </a:lnTo>
                  <a:lnTo>
                    <a:pt x="1859" y="651351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8BD326B2-1C98-0BFC-E288-034870ED1471}"/>
                </a:ext>
              </a:extLst>
            </p:cNvPr>
            <p:cNvSpPr/>
            <p:nvPr/>
          </p:nvSpPr>
          <p:spPr>
            <a:xfrm>
              <a:off x="970788" y="10855451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4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8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4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30" name="object 30">
            <a:extLst>
              <a:ext uri="{FF2B5EF4-FFF2-40B4-BE49-F238E27FC236}">
                <a16:creationId xmlns:a16="http://schemas.microsoft.com/office/drawing/2014/main" id="{65BA5968-96D3-D6DB-C69A-E99897845252}"/>
              </a:ext>
            </a:extLst>
          </p:cNvPr>
          <p:cNvSpPr txBox="1"/>
          <p:nvPr/>
        </p:nvSpPr>
        <p:spPr>
          <a:xfrm>
            <a:off x="1021854" y="11010752"/>
            <a:ext cx="576580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5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6350" algn="ctr">
              <a:lnSpc>
                <a:spcPts val="4725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1" name="object 31">
            <a:extLst>
              <a:ext uri="{FF2B5EF4-FFF2-40B4-BE49-F238E27FC236}">
                <a16:creationId xmlns:a16="http://schemas.microsoft.com/office/drawing/2014/main" id="{BA2B0643-2438-F629-D145-D0B8AE2CB766}"/>
              </a:ext>
            </a:extLst>
          </p:cNvPr>
          <p:cNvSpPr txBox="1"/>
          <p:nvPr/>
        </p:nvSpPr>
        <p:spPr>
          <a:xfrm>
            <a:off x="3768862" y="11377934"/>
            <a:ext cx="3680126" cy="32162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05000"/>
              </a:lnSpc>
              <a:spcBef>
                <a:spcPts val="90"/>
              </a:spcBef>
            </a:pPr>
            <a:r>
              <a:rPr lang="en-GB" sz="2000">
                <a:solidFill>
                  <a:schemeClr val="bg1"/>
                </a:solidFill>
                <a:latin typeface="Calibri"/>
                <a:cs typeface="Calibri"/>
              </a:rPr>
              <a:t>Welcome to Kingswood Secondary </a:t>
            </a:r>
          </a:p>
        </p:txBody>
      </p:sp>
      <p:sp>
        <p:nvSpPr>
          <p:cNvPr id="33" name="object 33">
            <a:extLst>
              <a:ext uri="{FF2B5EF4-FFF2-40B4-BE49-F238E27FC236}">
                <a16:creationId xmlns:a16="http://schemas.microsoft.com/office/drawing/2014/main" id="{BE882263-C4EE-F950-C777-34D07097C108}"/>
              </a:ext>
            </a:extLst>
          </p:cNvPr>
          <p:cNvSpPr txBox="1"/>
          <p:nvPr/>
        </p:nvSpPr>
        <p:spPr>
          <a:xfrm>
            <a:off x="3499748" y="4609576"/>
            <a:ext cx="661281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rgbClr val="FF0000"/>
                </a:solidFill>
                <a:latin typeface="Calibri"/>
                <a:cs typeface="Calibri"/>
              </a:rPr>
              <a:t> PAG (Charles Law/ 8.2)</a:t>
            </a:r>
            <a:endParaRPr sz="7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pic>
        <p:nvPicPr>
          <p:cNvPr id="36" name="object 36">
            <a:extLst>
              <a:ext uri="{FF2B5EF4-FFF2-40B4-BE49-F238E27FC236}">
                <a16:creationId xmlns:a16="http://schemas.microsoft.com/office/drawing/2014/main" id="{5D760E6B-5E1F-8089-C0DA-BE1206DA338D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44" y="199518"/>
            <a:ext cx="1879092" cy="1917192"/>
          </a:xfrm>
          <a:prstGeom prst="rect">
            <a:avLst/>
          </a:prstGeom>
        </p:spPr>
      </p:pic>
      <p:sp>
        <p:nvSpPr>
          <p:cNvPr id="39" name="object 39">
            <a:extLst>
              <a:ext uri="{FF2B5EF4-FFF2-40B4-BE49-F238E27FC236}">
                <a16:creationId xmlns:a16="http://schemas.microsoft.com/office/drawing/2014/main" id="{89446A4F-CE04-54A6-7B88-5130A1B21B7C}"/>
              </a:ext>
            </a:extLst>
          </p:cNvPr>
          <p:cNvSpPr txBox="1"/>
          <p:nvPr/>
        </p:nvSpPr>
        <p:spPr>
          <a:xfrm>
            <a:off x="1067199" y="3153263"/>
            <a:ext cx="941567" cy="4861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sz="1000" b="1" dirty="0">
                <a:solidFill>
                  <a:schemeClr val="tx1"/>
                </a:solidFill>
                <a:latin typeface="Calibri"/>
                <a:cs typeface="Calibri"/>
              </a:rPr>
              <a:t>GCE</a:t>
            </a:r>
            <a:r>
              <a:rPr sz="1000" b="1" spc="6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1000" b="1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1000" b="1" spc="4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lang="en-GB" sz="1000" b="1" spc="45" dirty="0">
                <a:solidFill>
                  <a:schemeClr val="tx1"/>
                </a:solidFill>
                <a:latin typeface="Calibri"/>
                <a:cs typeface="Calibri"/>
              </a:rPr>
              <a:t>Exam </a:t>
            </a:r>
            <a:r>
              <a:rPr sz="1000" b="1" spc="-10" dirty="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10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0" name="object 40">
            <a:extLst>
              <a:ext uri="{FF2B5EF4-FFF2-40B4-BE49-F238E27FC236}">
                <a16:creationId xmlns:a16="http://schemas.microsoft.com/office/drawing/2014/main" id="{96CB78A1-215E-99ED-CA3D-93CEBAE0A96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7811" y="12499847"/>
            <a:ext cx="233172" cy="245362"/>
          </a:xfrm>
          <a:prstGeom prst="rect">
            <a:avLst/>
          </a:prstGeom>
        </p:spPr>
      </p:pic>
      <p:pic>
        <p:nvPicPr>
          <p:cNvPr id="41" name="object 41">
            <a:extLst>
              <a:ext uri="{FF2B5EF4-FFF2-40B4-BE49-F238E27FC236}">
                <a16:creationId xmlns:a16="http://schemas.microsoft.com/office/drawing/2014/main" id="{B0E24231-97E8-6F61-BDFF-B7013E0CD21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6979" y="12492226"/>
            <a:ext cx="233172" cy="245362"/>
          </a:xfrm>
          <a:prstGeom prst="rect">
            <a:avLst/>
          </a:prstGeom>
        </p:spPr>
      </p:pic>
      <p:sp>
        <p:nvSpPr>
          <p:cNvPr id="42" name="object 42">
            <a:extLst>
              <a:ext uri="{FF2B5EF4-FFF2-40B4-BE49-F238E27FC236}">
                <a16:creationId xmlns:a16="http://schemas.microsoft.com/office/drawing/2014/main" id="{8F77600C-5E96-F925-A772-51A33A82C719}"/>
              </a:ext>
            </a:extLst>
          </p:cNvPr>
          <p:cNvSpPr txBox="1"/>
          <p:nvPr/>
        </p:nvSpPr>
        <p:spPr>
          <a:xfrm>
            <a:off x="2661335" y="1828800"/>
            <a:ext cx="596565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0" dirty="0">
                <a:solidFill>
                  <a:schemeClr val="tx1"/>
                </a:solidFill>
                <a:latin typeface="Calibri"/>
                <a:cs typeface="Calibri"/>
              </a:rPr>
              <a:t>A LEVEL Physics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Learning</a:t>
            </a:r>
            <a:r>
              <a:rPr sz="2400" b="1" spc="-7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Journey</a:t>
            </a:r>
            <a:r>
              <a:rPr sz="2400" b="1" spc="-6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sz="24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5" name="object 45">
            <a:extLst>
              <a:ext uri="{FF2B5EF4-FFF2-40B4-BE49-F238E27FC236}">
                <a16:creationId xmlns:a16="http://schemas.microsoft.com/office/drawing/2014/main" id="{37FCAC24-4403-3D41-AC1D-37B627310302}"/>
              </a:ext>
            </a:extLst>
          </p:cNvPr>
          <p:cNvSpPr txBox="1"/>
          <p:nvPr/>
        </p:nvSpPr>
        <p:spPr>
          <a:xfrm>
            <a:off x="6012624" y="6672081"/>
            <a:ext cx="805435" cy="26488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800" b="1" spc="-10" dirty="0">
                <a:solidFill>
                  <a:srgbClr val="FF0000"/>
                </a:solidFill>
                <a:latin typeface="Calibri"/>
                <a:cs typeface="Calibri"/>
              </a:rPr>
              <a:t>PAG 3.3 Internal Resistance</a:t>
            </a:r>
            <a:endParaRPr sz="8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48" name="object 48">
            <a:extLst>
              <a:ext uri="{FF2B5EF4-FFF2-40B4-BE49-F238E27FC236}">
                <a16:creationId xmlns:a16="http://schemas.microsoft.com/office/drawing/2014/main" id="{5C865562-AEB3-FDC4-6C5B-A8AE2CBB9E18}"/>
              </a:ext>
            </a:extLst>
          </p:cNvPr>
          <p:cNvSpPr txBox="1"/>
          <p:nvPr/>
        </p:nvSpPr>
        <p:spPr>
          <a:xfrm>
            <a:off x="280367" y="10449360"/>
            <a:ext cx="509397" cy="3469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b="1" spc="-10" dirty="0">
                <a:solidFill>
                  <a:schemeClr val="tx1"/>
                </a:solidFill>
                <a:latin typeface="Calibri"/>
                <a:cs typeface="Calibri"/>
              </a:rPr>
              <a:t>Module 2 –Foundations of Physics </a:t>
            </a:r>
            <a:endParaRPr lang="en-GB"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0" name="object 50">
            <a:extLst>
              <a:ext uri="{FF2B5EF4-FFF2-40B4-BE49-F238E27FC236}">
                <a16:creationId xmlns:a16="http://schemas.microsoft.com/office/drawing/2014/main" id="{C6EB1FCA-6F87-00AA-C3B7-0D519981D185}"/>
              </a:ext>
            </a:extLst>
          </p:cNvPr>
          <p:cNvSpPr txBox="1"/>
          <p:nvPr/>
        </p:nvSpPr>
        <p:spPr>
          <a:xfrm>
            <a:off x="1671709" y="8287059"/>
            <a:ext cx="739775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dirty="0">
                <a:solidFill>
                  <a:srgbClr val="FF0000"/>
                </a:solidFill>
                <a:latin typeface="Calibri"/>
                <a:cs typeface="Calibri"/>
              </a:rPr>
              <a:t>PAG 1.1- Determining gravity 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51" name="object 51">
            <a:extLst>
              <a:ext uri="{FF2B5EF4-FFF2-40B4-BE49-F238E27FC236}">
                <a16:creationId xmlns:a16="http://schemas.microsoft.com/office/drawing/2014/main" id="{02623550-443E-6B00-5180-82724CD312C7}"/>
              </a:ext>
            </a:extLst>
          </p:cNvPr>
          <p:cNvSpPr txBox="1"/>
          <p:nvPr/>
        </p:nvSpPr>
        <p:spPr>
          <a:xfrm>
            <a:off x="2821817" y="9924038"/>
            <a:ext cx="509708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0020" marR="5080" indent="-147955" algn="l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Mod 3.4- Forces in Action 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2" name="object 52">
            <a:extLst>
              <a:ext uri="{FF2B5EF4-FFF2-40B4-BE49-F238E27FC236}">
                <a16:creationId xmlns:a16="http://schemas.microsoft.com/office/drawing/2014/main" id="{46644390-FDF1-1AF5-A550-1622FAB7D913}"/>
              </a:ext>
            </a:extLst>
          </p:cNvPr>
          <p:cNvSpPr txBox="1"/>
          <p:nvPr/>
        </p:nvSpPr>
        <p:spPr>
          <a:xfrm>
            <a:off x="2864176" y="8449789"/>
            <a:ext cx="678671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685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Mod 3.7- Laws of Motion and Momentum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5" name="object 55">
            <a:extLst>
              <a:ext uri="{FF2B5EF4-FFF2-40B4-BE49-F238E27FC236}">
                <a16:creationId xmlns:a16="http://schemas.microsoft.com/office/drawing/2014/main" id="{523BF22A-A507-BB37-BECE-F493BE07D5EE}"/>
              </a:ext>
            </a:extLst>
          </p:cNvPr>
          <p:cNvSpPr txBox="1"/>
          <p:nvPr/>
        </p:nvSpPr>
        <p:spPr>
          <a:xfrm>
            <a:off x="3919068" y="10206402"/>
            <a:ext cx="7886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Mod 4.8 Charge and Current 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8" name="object 58">
            <a:extLst>
              <a:ext uri="{FF2B5EF4-FFF2-40B4-BE49-F238E27FC236}">
                <a16:creationId xmlns:a16="http://schemas.microsoft.com/office/drawing/2014/main" id="{3BA069E6-1916-42BB-FED2-5E57A740240C}"/>
              </a:ext>
            </a:extLst>
          </p:cNvPr>
          <p:cNvSpPr txBox="1"/>
          <p:nvPr/>
        </p:nvSpPr>
        <p:spPr>
          <a:xfrm>
            <a:off x="7735822" y="6566340"/>
            <a:ext cx="591185" cy="4321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900" b="1" dirty="0">
                <a:solidFill>
                  <a:schemeClr val="tx1"/>
                </a:solidFill>
                <a:latin typeface="Calibri"/>
                <a:cs typeface="Calibri"/>
              </a:rPr>
              <a:t>Mod.4.10- Electrical circuits </a:t>
            </a:r>
            <a:endParaRPr sz="9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0" name="object 60">
            <a:extLst>
              <a:ext uri="{FF2B5EF4-FFF2-40B4-BE49-F238E27FC236}">
                <a16:creationId xmlns:a16="http://schemas.microsoft.com/office/drawing/2014/main" id="{3C3D9D45-AC32-8ACD-6070-B30FE19969D7}"/>
              </a:ext>
            </a:extLst>
          </p:cNvPr>
          <p:cNvSpPr txBox="1"/>
          <p:nvPr/>
        </p:nvSpPr>
        <p:spPr>
          <a:xfrm>
            <a:off x="8492648" y="9665291"/>
            <a:ext cx="840360" cy="3244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1000" b="1" dirty="0">
                <a:solidFill>
                  <a:schemeClr val="tx1"/>
                </a:solidFill>
                <a:latin typeface="Calibri"/>
                <a:cs typeface="Calibri"/>
              </a:rPr>
              <a:t>Module 4.12- Waves 2</a:t>
            </a:r>
            <a:endParaRPr sz="10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7" name="object 67">
            <a:extLst>
              <a:ext uri="{FF2B5EF4-FFF2-40B4-BE49-F238E27FC236}">
                <a16:creationId xmlns:a16="http://schemas.microsoft.com/office/drawing/2014/main" id="{EA3369A3-6DCC-1413-63AA-618E36E13609}"/>
              </a:ext>
            </a:extLst>
          </p:cNvPr>
          <p:cNvSpPr txBox="1"/>
          <p:nvPr/>
        </p:nvSpPr>
        <p:spPr>
          <a:xfrm>
            <a:off x="4438776" y="6573623"/>
            <a:ext cx="805435" cy="3914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7955" marR="5080" indent="-135890">
              <a:lnSpc>
                <a:spcPct val="104299"/>
              </a:lnSpc>
              <a:spcBef>
                <a:spcPts val="95"/>
              </a:spcBef>
            </a:pPr>
            <a:r>
              <a:rPr lang="en-GB" sz="800" b="1" spc="-10" dirty="0">
                <a:solidFill>
                  <a:schemeClr val="tx1"/>
                </a:solidFill>
                <a:latin typeface="Calibri"/>
                <a:cs typeface="Calibri"/>
              </a:rPr>
              <a:t>Mod 4.13- Quantum Physics </a:t>
            </a:r>
            <a:endParaRPr sz="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3" name="object 73">
            <a:extLst>
              <a:ext uri="{FF2B5EF4-FFF2-40B4-BE49-F238E27FC236}">
                <a16:creationId xmlns:a16="http://schemas.microsoft.com/office/drawing/2014/main" id="{EB89B870-F37E-4AC5-2B0A-BAC0485DD244}"/>
              </a:ext>
            </a:extLst>
          </p:cNvPr>
          <p:cNvSpPr txBox="1"/>
          <p:nvPr/>
        </p:nvSpPr>
        <p:spPr>
          <a:xfrm>
            <a:off x="4841493" y="7847173"/>
            <a:ext cx="875170" cy="233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6830" marR="5080" indent="-24765">
              <a:lnSpc>
                <a:spcPct val="105000"/>
              </a:lnSpc>
              <a:spcBef>
                <a:spcPts val="90"/>
              </a:spcBef>
            </a:pPr>
            <a:r>
              <a:rPr lang="en-GB" sz="700" b="1" dirty="0">
                <a:solidFill>
                  <a:srgbClr val="FF0000"/>
                </a:solidFill>
                <a:latin typeface="Calibri"/>
                <a:cs typeface="Calibri"/>
              </a:rPr>
              <a:t>PAG 4.3 Sensing Circuits 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91" name="object 91">
            <a:extLst>
              <a:ext uri="{FF2B5EF4-FFF2-40B4-BE49-F238E27FC236}">
                <a16:creationId xmlns:a16="http://schemas.microsoft.com/office/drawing/2014/main" id="{CEC8AB65-F84D-1721-37B5-6D8C8BDE1E9C}"/>
              </a:ext>
            </a:extLst>
          </p:cNvPr>
          <p:cNvSpPr txBox="1"/>
          <p:nvPr/>
        </p:nvSpPr>
        <p:spPr>
          <a:xfrm>
            <a:off x="250585" y="7010508"/>
            <a:ext cx="568960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855" marR="5080" indent="-97790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SHC / SLH Practical (PAG 11.2)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2" name="object 92">
            <a:extLst>
              <a:ext uri="{FF2B5EF4-FFF2-40B4-BE49-F238E27FC236}">
                <a16:creationId xmlns:a16="http://schemas.microsoft.com/office/drawing/2014/main" id="{6660638C-93AB-63E2-D1D4-064C07303A1D}"/>
              </a:ext>
            </a:extLst>
          </p:cNvPr>
          <p:cNvSpPr txBox="1"/>
          <p:nvPr/>
        </p:nvSpPr>
        <p:spPr>
          <a:xfrm>
            <a:off x="707486" y="4612293"/>
            <a:ext cx="1044716" cy="35522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1100" b="1" dirty="0">
                <a:solidFill>
                  <a:schemeClr val="tx1"/>
                </a:solidFill>
                <a:latin typeface="Calibri"/>
                <a:cs typeface="Calibri"/>
              </a:rPr>
              <a:t>Mod. 5.17- Oscillations </a:t>
            </a:r>
            <a:endParaRPr sz="11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8" name="object 98">
            <a:extLst>
              <a:ext uri="{FF2B5EF4-FFF2-40B4-BE49-F238E27FC236}">
                <a16:creationId xmlns:a16="http://schemas.microsoft.com/office/drawing/2014/main" id="{0291BE6C-974E-0C94-DB95-71D44A499606}"/>
              </a:ext>
            </a:extLst>
          </p:cNvPr>
          <p:cNvSpPr txBox="1"/>
          <p:nvPr/>
        </p:nvSpPr>
        <p:spPr>
          <a:xfrm>
            <a:off x="8518463" y="5684078"/>
            <a:ext cx="790575" cy="13535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8585" marR="5080" indent="-96520">
              <a:lnSpc>
                <a:spcPct val="104299"/>
              </a:lnSpc>
              <a:spcBef>
                <a:spcPts val="95"/>
              </a:spcBef>
            </a:pPr>
            <a:r>
              <a:rPr lang="en-GB" sz="800" b="1" dirty="0">
                <a:solidFill>
                  <a:srgbClr val="00B050"/>
                </a:solidFill>
                <a:latin typeface="Calibri"/>
                <a:cs typeface="Calibri"/>
              </a:rPr>
              <a:t>PPE3</a:t>
            </a:r>
            <a:endParaRPr sz="800" b="1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00" name="object 100">
            <a:extLst>
              <a:ext uri="{FF2B5EF4-FFF2-40B4-BE49-F238E27FC236}">
                <a16:creationId xmlns:a16="http://schemas.microsoft.com/office/drawing/2014/main" id="{2B507F03-1E2A-63EC-880F-BDBAA94D0145}"/>
              </a:ext>
            </a:extLst>
          </p:cNvPr>
          <p:cNvSpPr txBox="1"/>
          <p:nvPr/>
        </p:nvSpPr>
        <p:spPr>
          <a:xfrm>
            <a:off x="8682863" y="6351442"/>
            <a:ext cx="4711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Quantitative chemistry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4" name="object 104">
            <a:extLst>
              <a:ext uri="{FF2B5EF4-FFF2-40B4-BE49-F238E27FC236}">
                <a16:creationId xmlns:a16="http://schemas.microsoft.com/office/drawing/2014/main" id="{7ACA00BE-6228-292A-08CC-19CC19ACED4D}"/>
              </a:ext>
            </a:extLst>
          </p:cNvPr>
          <p:cNvSpPr txBox="1"/>
          <p:nvPr/>
        </p:nvSpPr>
        <p:spPr>
          <a:xfrm>
            <a:off x="7083322" y="2607708"/>
            <a:ext cx="926899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rgbClr val="FF0000"/>
                </a:solidFill>
                <a:latin typeface="Calibri"/>
                <a:cs typeface="Calibri"/>
              </a:rPr>
              <a:t>PAG 11.3 - Magnetic Fields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106" name="object 106">
            <a:extLst>
              <a:ext uri="{FF2B5EF4-FFF2-40B4-BE49-F238E27FC236}">
                <a16:creationId xmlns:a16="http://schemas.microsoft.com/office/drawing/2014/main" id="{C1D93EF7-6F96-BDDE-07C2-866379B7957A}"/>
              </a:ext>
            </a:extLst>
          </p:cNvPr>
          <p:cNvSpPr txBox="1"/>
          <p:nvPr/>
        </p:nvSpPr>
        <p:spPr>
          <a:xfrm>
            <a:off x="8614760" y="3130607"/>
            <a:ext cx="718248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chemeClr val="tx1"/>
                </a:solidFill>
                <a:latin typeface="Calibri"/>
                <a:cs typeface="Calibri"/>
              </a:rPr>
              <a:t>MOD 5.20- Cosmology-the big bang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7" name="object 107">
            <a:extLst>
              <a:ext uri="{FF2B5EF4-FFF2-40B4-BE49-F238E27FC236}">
                <a16:creationId xmlns:a16="http://schemas.microsoft.com/office/drawing/2014/main" id="{97AACEB4-714D-1BE6-3FF4-E325E4090D68}"/>
              </a:ext>
            </a:extLst>
          </p:cNvPr>
          <p:cNvSpPr txBox="1"/>
          <p:nvPr/>
        </p:nvSpPr>
        <p:spPr>
          <a:xfrm>
            <a:off x="7247020" y="3932657"/>
            <a:ext cx="1022720" cy="2936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900" b="1" dirty="0">
                <a:solidFill>
                  <a:schemeClr val="tx1"/>
                </a:solidFill>
                <a:latin typeface="Calibri"/>
                <a:cs typeface="Calibri"/>
              </a:rPr>
              <a:t>Mod 6.23- Magnetic Fields</a:t>
            </a:r>
            <a:endParaRPr sz="9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1" name="object 111">
            <a:extLst>
              <a:ext uri="{FF2B5EF4-FFF2-40B4-BE49-F238E27FC236}">
                <a16:creationId xmlns:a16="http://schemas.microsoft.com/office/drawing/2014/main" id="{3472A548-156C-F216-C62E-0A2BEAE6DAEF}"/>
              </a:ext>
            </a:extLst>
          </p:cNvPr>
          <p:cNvSpPr txBox="1"/>
          <p:nvPr/>
        </p:nvSpPr>
        <p:spPr>
          <a:xfrm>
            <a:off x="4187940" y="3902102"/>
            <a:ext cx="506730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chemeClr val="tx1"/>
                </a:solidFill>
                <a:latin typeface="Calibri"/>
                <a:cs typeface="Calibri"/>
              </a:rPr>
              <a:t>Mod6.27- Medical Imaging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2" name="object 112">
            <a:extLst>
              <a:ext uri="{FF2B5EF4-FFF2-40B4-BE49-F238E27FC236}">
                <a16:creationId xmlns:a16="http://schemas.microsoft.com/office/drawing/2014/main" id="{98DBBB14-C363-A0C2-D815-E07B1D9AE61A}"/>
              </a:ext>
            </a:extLst>
          </p:cNvPr>
          <p:cNvSpPr txBox="1"/>
          <p:nvPr/>
        </p:nvSpPr>
        <p:spPr>
          <a:xfrm>
            <a:off x="3368402" y="2670308"/>
            <a:ext cx="45021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rgbClr val="00B050"/>
                </a:solidFill>
                <a:latin typeface="Calibri"/>
                <a:cs typeface="Calibri"/>
              </a:rPr>
              <a:t>PPE4 and GO green</a:t>
            </a:r>
            <a:endParaRPr sz="700" b="1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14" name="object 114">
            <a:extLst>
              <a:ext uri="{FF2B5EF4-FFF2-40B4-BE49-F238E27FC236}">
                <a16:creationId xmlns:a16="http://schemas.microsoft.com/office/drawing/2014/main" id="{C6F39B9E-CE1E-3B91-E5FD-9B7ECBE18F0B}"/>
              </a:ext>
            </a:extLst>
          </p:cNvPr>
          <p:cNvSpPr txBox="1"/>
          <p:nvPr/>
        </p:nvSpPr>
        <p:spPr>
          <a:xfrm>
            <a:off x="2353897" y="2580029"/>
            <a:ext cx="574183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rgbClr val="FF0000"/>
                </a:solidFill>
                <a:latin typeface="Calibri"/>
                <a:cs typeface="Calibri"/>
              </a:rPr>
              <a:t>PAG review </a:t>
            </a:r>
            <a:endParaRPr sz="7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137" name="object 137">
            <a:extLst>
              <a:ext uri="{FF2B5EF4-FFF2-40B4-BE49-F238E27FC236}">
                <a16:creationId xmlns:a16="http://schemas.microsoft.com/office/drawing/2014/main" id="{BF11E333-9BAC-B5AA-DB9F-11FC2F161BEE}"/>
              </a:ext>
            </a:extLst>
          </p:cNvPr>
          <p:cNvSpPr/>
          <p:nvPr/>
        </p:nvSpPr>
        <p:spPr>
          <a:xfrm>
            <a:off x="2658645" y="1094695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40" name="object 140">
            <a:extLst>
              <a:ext uri="{FF2B5EF4-FFF2-40B4-BE49-F238E27FC236}">
                <a16:creationId xmlns:a16="http://schemas.microsoft.com/office/drawing/2014/main" id="{915754A5-BECF-E2E3-0F99-362024D550E0}"/>
              </a:ext>
            </a:extLst>
          </p:cNvPr>
          <p:cNvSpPr txBox="1"/>
          <p:nvPr/>
        </p:nvSpPr>
        <p:spPr>
          <a:xfrm>
            <a:off x="2304736" y="11916221"/>
            <a:ext cx="58610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1605" marR="5080" indent="-129539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Orientation 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1" name="object 141">
            <a:extLst>
              <a:ext uri="{FF2B5EF4-FFF2-40B4-BE49-F238E27FC236}">
                <a16:creationId xmlns:a16="http://schemas.microsoft.com/office/drawing/2014/main" id="{FCD36D7E-95DF-AFFE-7349-397BB86AEE0F}"/>
              </a:ext>
            </a:extLst>
          </p:cNvPr>
          <p:cNvSpPr txBox="1"/>
          <p:nvPr/>
        </p:nvSpPr>
        <p:spPr>
          <a:xfrm>
            <a:off x="8912828" y="4873623"/>
            <a:ext cx="53594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chemeClr val="tx1"/>
                </a:solidFill>
                <a:latin typeface="Calibri"/>
                <a:cs typeface="Calibri"/>
              </a:rPr>
              <a:t>Mod.5.19- STARS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3" name="object 143">
            <a:extLst>
              <a:ext uri="{FF2B5EF4-FFF2-40B4-BE49-F238E27FC236}">
                <a16:creationId xmlns:a16="http://schemas.microsoft.com/office/drawing/2014/main" id="{ED1669C4-6DC9-E2C3-C15A-958DD399B915}"/>
              </a:ext>
            </a:extLst>
          </p:cNvPr>
          <p:cNvSpPr txBox="1"/>
          <p:nvPr/>
        </p:nvSpPr>
        <p:spPr>
          <a:xfrm>
            <a:off x="312512" y="5182420"/>
            <a:ext cx="448271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2715" marR="5080" indent="-120650" algn="l">
              <a:lnSpc>
                <a:spcPct val="104299"/>
              </a:lnSpc>
              <a:spcBef>
                <a:spcPts val="95"/>
              </a:spcBef>
            </a:pPr>
            <a:r>
              <a:rPr lang="en-GB" sz="1000" b="1" spc="-10" dirty="0">
                <a:solidFill>
                  <a:srgbClr val="00B050"/>
                </a:solidFill>
                <a:latin typeface="Calibri"/>
                <a:cs typeface="Calibri"/>
              </a:rPr>
              <a:t>PPE 2 </a:t>
            </a:r>
            <a:endParaRPr sz="1000" b="1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44" name="object 144">
            <a:extLst>
              <a:ext uri="{FF2B5EF4-FFF2-40B4-BE49-F238E27FC236}">
                <a16:creationId xmlns:a16="http://schemas.microsoft.com/office/drawing/2014/main" id="{EEE877AF-D16D-85E0-8059-CD13142EC0A0}"/>
              </a:ext>
            </a:extLst>
          </p:cNvPr>
          <p:cNvSpPr txBox="1"/>
          <p:nvPr/>
        </p:nvSpPr>
        <p:spPr>
          <a:xfrm>
            <a:off x="2468687" y="4673847"/>
            <a:ext cx="4838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dirty="0">
                <a:solidFill>
                  <a:srgbClr val="00B050"/>
                </a:solidFill>
                <a:latin typeface="Calibri"/>
                <a:cs typeface="Calibri"/>
              </a:rPr>
              <a:t>PPE2 GO GREEN </a:t>
            </a:r>
            <a:endParaRPr sz="700" b="1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47" name="object 147">
            <a:extLst>
              <a:ext uri="{FF2B5EF4-FFF2-40B4-BE49-F238E27FC236}">
                <a16:creationId xmlns:a16="http://schemas.microsoft.com/office/drawing/2014/main" id="{F1B55500-7950-C09D-6073-1C2794E1BB6F}"/>
              </a:ext>
            </a:extLst>
          </p:cNvPr>
          <p:cNvSpPr txBox="1"/>
          <p:nvPr/>
        </p:nvSpPr>
        <p:spPr>
          <a:xfrm>
            <a:off x="4184004" y="5925823"/>
            <a:ext cx="566777" cy="2634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0640">
              <a:lnSpc>
                <a:spcPct val="104299"/>
              </a:lnSpc>
              <a:spcBef>
                <a:spcPts val="95"/>
              </a:spcBef>
            </a:pPr>
            <a:r>
              <a:rPr lang="en-GB" sz="800" b="1" spc="-10" dirty="0">
                <a:solidFill>
                  <a:schemeClr val="tx1"/>
                </a:solidFill>
                <a:latin typeface="Calibri"/>
                <a:cs typeface="Calibri"/>
              </a:rPr>
              <a:t>Mod.5.15- Ideal gases</a:t>
            </a:r>
            <a:endParaRPr sz="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8" name="object 148">
            <a:extLst>
              <a:ext uri="{FF2B5EF4-FFF2-40B4-BE49-F238E27FC236}">
                <a16:creationId xmlns:a16="http://schemas.microsoft.com/office/drawing/2014/main" id="{2E5AC791-82AA-C291-94C4-F40D7409522E}"/>
              </a:ext>
            </a:extLst>
          </p:cNvPr>
          <p:cNvSpPr txBox="1"/>
          <p:nvPr/>
        </p:nvSpPr>
        <p:spPr>
          <a:xfrm flipH="1">
            <a:off x="4857862" y="4648521"/>
            <a:ext cx="858801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765" marR="5080" indent="-12700">
              <a:lnSpc>
                <a:spcPct val="104299"/>
              </a:lnSpc>
              <a:spcBef>
                <a:spcPts val="95"/>
              </a:spcBef>
            </a:pPr>
            <a:r>
              <a:rPr lang="en-GB" sz="700" b="1" spc="-10" dirty="0">
                <a:solidFill>
                  <a:schemeClr val="tx1"/>
                </a:solidFill>
                <a:latin typeface="Calibri"/>
                <a:cs typeface="Calibri"/>
              </a:rPr>
              <a:t>Mod5.18 Gravitational fields 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3" name="object 153">
            <a:extLst>
              <a:ext uri="{FF2B5EF4-FFF2-40B4-BE49-F238E27FC236}">
                <a16:creationId xmlns:a16="http://schemas.microsoft.com/office/drawing/2014/main" id="{88296590-5884-8DBD-70EF-F87F3C9873BD}"/>
              </a:ext>
            </a:extLst>
          </p:cNvPr>
          <p:cNvSpPr txBox="1"/>
          <p:nvPr/>
        </p:nvSpPr>
        <p:spPr>
          <a:xfrm>
            <a:off x="5731795" y="5877243"/>
            <a:ext cx="720090" cy="262892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800" b="1" dirty="0">
                <a:solidFill>
                  <a:schemeClr val="tx1"/>
                </a:solidFill>
                <a:latin typeface="Calibri"/>
                <a:cs typeface="Calibri"/>
              </a:rPr>
              <a:t>Mod 6.22-Electrical fields</a:t>
            </a:r>
            <a:endParaRPr sz="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5" name="object 155">
            <a:extLst>
              <a:ext uri="{FF2B5EF4-FFF2-40B4-BE49-F238E27FC236}">
                <a16:creationId xmlns:a16="http://schemas.microsoft.com/office/drawing/2014/main" id="{4A523508-8DBC-14E2-93E3-491DA8AC77C7}"/>
              </a:ext>
            </a:extLst>
          </p:cNvPr>
          <p:cNvSpPr txBox="1"/>
          <p:nvPr/>
        </p:nvSpPr>
        <p:spPr>
          <a:xfrm>
            <a:off x="6806015" y="4503748"/>
            <a:ext cx="785852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2230">
              <a:lnSpc>
                <a:spcPct val="104299"/>
              </a:lnSpc>
              <a:spcBef>
                <a:spcPts val="95"/>
              </a:spcBef>
            </a:pPr>
            <a:r>
              <a:rPr lang="en-GB" sz="700" b="1" spc="-10" dirty="0">
                <a:solidFill>
                  <a:srgbClr val="FF0000"/>
                </a:solidFill>
                <a:latin typeface="Calibri"/>
                <a:cs typeface="Calibri"/>
              </a:rPr>
              <a:t>PAG 10.3 Static &amp; Dynamic value 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6BF1478-40CA-B15A-665B-EF05B49665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5" b="14867"/>
          <a:stretch/>
        </p:blipFill>
        <p:spPr bwMode="auto">
          <a:xfrm>
            <a:off x="3793744" y="324599"/>
            <a:ext cx="2095500" cy="14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" name="TextBox 155">
            <a:extLst>
              <a:ext uri="{FF2B5EF4-FFF2-40B4-BE49-F238E27FC236}">
                <a16:creationId xmlns:a16="http://schemas.microsoft.com/office/drawing/2014/main" id="{C57329D1-0FE0-1579-7602-EBEA19B1F85B}"/>
              </a:ext>
            </a:extLst>
          </p:cNvPr>
          <p:cNvSpPr txBox="1"/>
          <p:nvPr/>
        </p:nvSpPr>
        <p:spPr>
          <a:xfrm>
            <a:off x="435240" y="9040958"/>
            <a:ext cx="677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rgbClr val="00B050"/>
                </a:solidFill>
                <a:latin typeface="+mn-lt"/>
              </a:rPr>
              <a:t>Baseline  Assessment 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55923D31-1F32-4534-52D1-8F17D960469D}"/>
              </a:ext>
            </a:extLst>
          </p:cNvPr>
          <p:cNvSpPr txBox="1"/>
          <p:nvPr/>
        </p:nvSpPr>
        <p:spPr>
          <a:xfrm>
            <a:off x="260475" y="8017123"/>
            <a:ext cx="74500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chemeClr val="tx1"/>
                </a:solidFill>
                <a:latin typeface="+mn-lt"/>
              </a:rPr>
              <a:t>Energy costs</a:t>
            </a:r>
          </a:p>
        </p:txBody>
      </p:sp>
      <p:sp>
        <p:nvSpPr>
          <p:cNvPr id="159" name="object 56">
            <a:extLst>
              <a:ext uri="{FF2B5EF4-FFF2-40B4-BE49-F238E27FC236}">
                <a16:creationId xmlns:a16="http://schemas.microsoft.com/office/drawing/2014/main" id="{FEA15046-F37F-14BA-E80B-E2D45859010B}"/>
              </a:ext>
            </a:extLst>
          </p:cNvPr>
          <p:cNvSpPr txBox="1"/>
          <p:nvPr/>
        </p:nvSpPr>
        <p:spPr>
          <a:xfrm>
            <a:off x="6806739" y="10126923"/>
            <a:ext cx="917545" cy="139782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800" b="1" dirty="0">
                <a:solidFill>
                  <a:schemeClr val="tx1"/>
                </a:solidFill>
                <a:latin typeface="Calibri"/>
                <a:cs typeface="Calibri"/>
              </a:rPr>
              <a:t>Mod 4.11- Waves 1 </a:t>
            </a:r>
            <a:endParaRPr sz="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4" name="object 77">
            <a:extLst>
              <a:ext uri="{FF2B5EF4-FFF2-40B4-BE49-F238E27FC236}">
                <a16:creationId xmlns:a16="http://schemas.microsoft.com/office/drawing/2014/main" id="{EEF89D97-CDD6-22A0-2601-3A30CB2CF2E3}"/>
              </a:ext>
            </a:extLst>
          </p:cNvPr>
          <p:cNvSpPr txBox="1"/>
          <p:nvPr/>
        </p:nvSpPr>
        <p:spPr>
          <a:xfrm>
            <a:off x="1606049" y="6057526"/>
            <a:ext cx="805435" cy="4387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4930" marR="5080" indent="-62865">
              <a:lnSpc>
                <a:spcPct val="104299"/>
              </a:lnSpc>
              <a:spcBef>
                <a:spcPts val="95"/>
              </a:spcBef>
            </a:pPr>
            <a:r>
              <a:rPr lang="en-GB" sz="900" b="1" dirty="0">
                <a:solidFill>
                  <a:schemeClr val="tx1"/>
                </a:solidFill>
                <a:latin typeface="Calibri"/>
                <a:cs typeface="Calibri"/>
              </a:rPr>
              <a:t>Mod5.16- Circular motion</a:t>
            </a:r>
            <a:endParaRPr sz="9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5" name="object 73">
            <a:extLst>
              <a:ext uri="{FF2B5EF4-FFF2-40B4-BE49-F238E27FC236}">
                <a16:creationId xmlns:a16="http://schemas.microsoft.com/office/drawing/2014/main" id="{AB8DCAEC-A907-5380-D6C8-BA4D23F716F5}"/>
              </a:ext>
            </a:extLst>
          </p:cNvPr>
          <p:cNvSpPr txBox="1"/>
          <p:nvPr/>
        </p:nvSpPr>
        <p:spPr>
          <a:xfrm>
            <a:off x="3056057" y="7879671"/>
            <a:ext cx="875170" cy="233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6830" marR="5080" indent="-24765">
              <a:lnSpc>
                <a:spcPct val="105000"/>
              </a:lnSpc>
              <a:spcBef>
                <a:spcPts val="90"/>
              </a:spcBef>
            </a:pPr>
            <a:r>
              <a:rPr lang="en-GB" sz="700" dirty="0">
                <a:solidFill>
                  <a:srgbClr val="FF0000"/>
                </a:solidFill>
                <a:latin typeface="Calibri"/>
                <a:cs typeface="Calibri"/>
              </a:rPr>
              <a:t>PAG 6.1 - Plank Constant</a:t>
            </a:r>
            <a:endParaRPr sz="7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1031" name="object 33">
            <a:extLst>
              <a:ext uri="{FF2B5EF4-FFF2-40B4-BE49-F238E27FC236}">
                <a16:creationId xmlns:a16="http://schemas.microsoft.com/office/drawing/2014/main" id="{07C40165-EBB7-E420-CC69-ECD8DDC11C1B}"/>
              </a:ext>
            </a:extLst>
          </p:cNvPr>
          <p:cNvSpPr txBox="1"/>
          <p:nvPr/>
        </p:nvSpPr>
        <p:spPr>
          <a:xfrm>
            <a:off x="5856255" y="2412698"/>
            <a:ext cx="471170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MOD6.24-Particle Physics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7" name="object 118">
            <a:extLst>
              <a:ext uri="{FF2B5EF4-FFF2-40B4-BE49-F238E27FC236}">
                <a16:creationId xmlns:a16="http://schemas.microsoft.com/office/drawing/2014/main" id="{597293A2-E197-8979-7BAF-8BFCE690C548}"/>
              </a:ext>
            </a:extLst>
          </p:cNvPr>
          <p:cNvSpPr txBox="1"/>
          <p:nvPr/>
        </p:nvSpPr>
        <p:spPr>
          <a:xfrm>
            <a:off x="1893129" y="3993403"/>
            <a:ext cx="923878" cy="233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145" marR="5080" indent="-5080">
              <a:lnSpc>
                <a:spcPct val="104500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REVISON AND EXAM PRACTICE 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9" name="object 96">
            <a:extLst>
              <a:ext uri="{FF2B5EF4-FFF2-40B4-BE49-F238E27FC236}">
                <a16:creationId xmlns:a16="http://schemas.microsoft.com/office/drawing/2014/main" id="{CEBD9123-3847-6217-455E-9508637E365F}"/>
              </a:ext>
            </a:extLst>
          </p:cNvPr>
          <p:cNvSpPr txBox="1"/>
          <p:nvPr/>
        </p:nvSpPr>
        <p:spPr>
          <a:xfrm>
            <a:off x="4196566" y="2340205"/>
            <a:ext cx="507365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rgbClr val="FF0000"/>
                </a:solidFill>
                <a:latin typeface="Calibri"/>
                <a:cs typeface="Calibri"/>
              </a:rPr>
              <a:t>PAG 7.2 Absorption of Radiation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85" name="object 137">
            <a:extLst>
              <a:ext uri="{FF2B5EF4-FFF2-40B4-BE49-F238E27FC236}">
                <a16:creationId xmlns:a16="http://schemas.microsoft.com/office/drawing/2014/main" id="{0D3E2051-A911-A000-F4E2-784E230B60B4}"/>
              </a:ext>
            </a:extLst>
          </p:cNvPr>
          <p:cNvSpPr/>
          <p:nvPr/>
        </p:nvSpPr>
        <p:spPr>
          <a:xfrm>
            <a:off x="5957208" y="877184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rgbClr val="00B050"/>
              </a:solidFill>
            </a:endParaRPr>
          </a:p>
        </p:txBody>
      </p:sp>
      <p:sp>
        <p:nvSpPr>
          <p:cNvPr id="10" name="object 137">
            <a:extLst>
              <a:ext uri="{FF2B5EF4-FFF2-40B4-BE49-F238E27FC236}">
                <a16:creationId xmlns:a16="http://schemas.microsoft.com/office/drawing/2014/main" id="{11C4E98A-8291-0437-435B-7AC52AAD647A}"/>
              </a:ext>
            </a:extLst>
          </p:cNvPr>
          <p:cNvSpPr/>
          <p:nvPr/>
        </p:nvSpPr>
        <p:spPr>
          <a:xfrm rot="19455094">
            <a:off x="1310144" y="893283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4" name="object 137">
            <a:extLst>
              <a:ext uri="{FF2B5EF4-FFF2-40B4-BE49-F238E27FC236}">
                <a16:creationId xmlns:a16="http://schemas.microsoft.com/office/drawing/2014/main" id="{3CC8057D-8F22-CF29-F3D3-FEAF417FE2CE}"/>
              </a:ext>
            </a:extLst>
          </p:cNvPr>
          <p:cNvSpPr/>
          <p:nvPr/>
        </p:nvSpPr>
        <p:spPr>
          <a:xfrm rot="19895615">
            <a:off x="8176674" y="921543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5" name="object 137">
            <a:extLst>
              <a:ext uri="{FF2B5EF4-FFF2-40B4-BE49-F238E27FC236}">
                <a16:creationId xmlns:a16="http://schemas.microsoft.com/office/drawing/2014/main" id="{2BE4C3D5-354C-F24F-68D4-99AF1C2F6840}"/>
              </a:ext>
            </a:extLst>
          </p:cNvPr>
          <p:cNvSpPr/>
          <p:nvPr/>
        </p:nvSpPr>
        <p:spPr>
          <a:xfrm>
            <a:off x="3715486" y="73919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61" name="object 137">
            <a:extLst>
              <a:ext uri="{FF2B5EF4-FFF2-40B4-BE49-F238E27FC236}">
                <a16:creationId xmlns:a16="http://schemas.microsoft.com/office/drawing/2014/main" id="{A71AB0D0-A5C5-B1E4-8AB3-DA034D3C583A}"/>
              </a:ext>
            </a:extLst>
          </p:cNvPr>
          <p:cNvSpPr/>
          <p:nvPr/>
        </p:nvSpPr>
        <p:spPr>
          <a:xfrm>
            <a:off x="4673473" y="947448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9" name="object 137">
            <a:extLst>
              <a:ext uri="{FF2B5EF4-FFF2-40B4-BE49-F238E27FC236}">
                <a16:creationId xmlns:a16="http://schemas.microsoft.com/office/drawing/2014/main" id="{E6E49D41-D215-B2DF-BF5B-BC7D099A72B3}"/>
              </a:ext>
            </a:extLst>
          </p:cNvPr>
          <p:cNvSpPr/>
          <p:nvPr/>
        </p:nvSpPr>
        <p:spPr>
          <a:xfrm>
            <a:off x="5414188" y="727877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0" name="object 137">
            <a:extLst>
              <a:ext uri="{FF2B5EF4-FFF2-40B4-BE49-F238E27FC236}">
                <a16:creationId xmlns:a16="http://schemas.microsoft.com/office/drawing/2014/main" id="{DA62415A-268B-B0B5-C581-A7562296296D}"/>
              </a:ext>
            </a:extLst>
          </p:cNvPr>
          <p:cNvSpPr/>
          <p:nvPr/>
        </p:nvSpPr>
        <p:spPr>
          <a:xfrm>
            <a:off x="2602889" y="675507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1" name="object 137">
            <a:extLst>
              <a:ext uri="{FF2B5EF4-FFF2-40B4-BE49-F238E27FC236}">
                <a16:creationId xmlns:a16="http://schemas.microsoft.com/office/drawing/2014/main" id="{ACEC08C2-B391-EB94-9D30-A3769AE2544F}"/>
              </a:ext>
            </a:extLst>
          </p:cNvPr>
          <p:cNvSpPr/>
          <p:nvPr/>
        </p:nvSpPr>
        <p:spPr>
          <a:xfrm>
            <a:off x="4374049" y="671922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2" name="object 137">
            <a:extLst>
              <a:ext uri="{FF2B5EF4-FFF2-40B4-BE49-F238E27FC236}">
                <a16:creationId xmlns:a16="http://schemas.microsoft.com/office/drawing/2014/main" id="{0F4FD7F8-134E-11F2-6014-FC7E6014EF69}"/>
              </a:ext>
            </a:extLst>
          </p:cNvPr>
          <p:cNvSpPr/>
          <p:nvPr/>
        </p:nvSpPr>
        <p:spPr>
          <a:xfrm rot="1414305">
            <a:off x="7444038" y="675422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7" name="object 137">
            <a:extLst>
              <a:ext uri="{FF2B5EF4-FFF2-40B4-BE49-F238E27FC236}">
                <a16:creationId xmlns:a16="http://schemas.microsoft.com/office/drawing/2014/main" id="{0893F5B7-6C16-EE5A-514C-DDBBD83E8397}"/>
              </a:ext>
            </a:extLst>
          </p:cNvPr>
          <p:cNvSpPr/>
          <p:nvPr/>
        </p:nvSpPr>
        <p:spPr>
          <a:xfrm>
            <a:off x="6665217" y="948093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8" name="object 137">
            <a:extLst>
              <a:ext uri="{FF2B5EF4-FFF2-40B4-BE49-F238E27FC236}">
                <a16:creationId xmlns:a16="http://schemas.microsoft.com/office/drawing/2014/main" id="{63744202-7C65-3AC0-6345-7B1DD9C59D72}"/>
              </a:ext>
            </a:extLst>
          </p:cNvPr>
          <p:cNvSpPr/>
          <p:nvPr/>
        </p:nvSpPr>
        <p:spPr>
          <a:xfrm>
            <a:off x="2692188" y="936295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9" name="object 137">
            <a:extLst>
              <a:ext uri="{FF2B5EF4-FFF2-40B4-BE49-F238E27FC236}">
                <a16:creationId xmlns:a16="http://schemas.microsoft.com/office/drawing/2014/main" id="{39BD4249-0CBB-A7D6-79E5-DEF4CC5726B3}"/>
              </a:ext>
            </a:extLst>
          </p:cNvPr>
          <p:cNvSpPr/>
          <p:nvPr/>
        </p:nvSpPr>
        <p:spPr>
          <a:xfrm>
            <a:off x="2023635" y="859551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0" name="object 137">
            <a:extLst>
              <a:ext uri="{FF2B5EF4-FFF2-40B4-BE49-F238E27FC236}">
                <a16:creationId xmlns:a16="http://schemas.microsoft.com/office/drawing/2014/main" id="{8167FAAB-63C4-F48D-12B9-EEC7681C5CD5}"/>
              </a:ext>
            </a:extLst>
          </p:cNvPr>
          <p:cNvSpPr/>
          <p:nvPr/>
        </p:nvSpPr>
        <p:spPr>
          <a:xfrm rot="16856239">
            <a:off x="849329" y="924473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2" name="object 137">
            <a:extLst>
              <a:ext uri="{FF2B5EF4-FFF2-40B4-BE49-F238E27FC236}">
                <a16:creationId xmlns:a16="http://schemas.microsoft.com/office/drawing/2014/main" id="{916E1587-2707-E812-66F2-013FC87D1146}"/>
              </a:ext>
            </a:extLst>
          </p:cNvPr>
          <p:cNvSpPr/>
          <p:nvPr/>
        </p:nvSpPr>
        <p:spPr>
          <a:xfrm rot="2521113">
            <a:off x="8511317" y="6999808"/>
            <a:ext cx="84776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42" name="object 137">
            <a:extLst>
              <a:ext uri="{FF2B5EF4-FFF2-40B4-BE49-F238E27FC236}">
                <a16:creationId xmlns:a16="http://schemas.microsoft.com/office/drawing/2014/main" id="{92ED3D63-DB5F-EBE5-80A9-AB128988391E}"/>
              </a:ext>
            </a:extLst>
          </p:cNvPr>
          <p:cNvSpPr/>
          <p:nvPr/>
        </p:nvSpPr>
        <p:spPr>
          <a:xfrm rot="18271723">
            <a:off x="967380" y="523667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2" name="object 137">
            <a:extLst>
              <a:ext uri="{FF2B5EF4-FFF2-40B4-BE49-F238E27FC236}">
                <a16:creationId xmlns:a16="http://schemas.microsoft.com/office/drawing/2014/main" id="{C2600E71-33D3-1B5B-34AE-2B18833E510A}"/>
              </a:ext>
            </a:extLst>
          </p:cNvPr>
          <p:cNvSpPr/>
          <p:nvPr/>
        </p:nvSpPr>
        <p:spPr>
          <a:xfrm rot="14065210">
            <a:off x="726693" y="639960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3" name="object 137">
            <a:extLst>
              <a:ext uri="{FF2B5EF4-FFF2-40B4-BE49-F238E27FC236}">
                <a16:creationId xmlns:a16="http://schemas.microsoft.com/office/drawing/2014/main" id="{0614E804-98A1-0829-CCDB-7C8FEB9123F8}"/>
              </a:ext>
            </a:extLst>
          </p:cNvPr>
          <p:cNvSpPr/>
          <p:nvPr/>
        </p:nvSpPr>
        <p:spPr>
          <a:xfrm rot="7148679">
            <a:off x="1241631" y="578834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4" name="object 137">
            <a:extLst>
              <a:ext uri="{FF2B5EF4-FFF2-40B4-BE49-F238E27FC236}">
                <a16:creationId xmlns:a16="http://schemas.microsoft.com/office/drawing/2014/main" id="{A0754A1F-0498-660A-A233-E438BC0531F6}"/>
              </a:ext>
            </a:extLst>
          </p:cNvPr>
          <p:cNvSpPr/>
          <p:nvPr/>
        </p:nvSpPr>
        <p:spPr>
          <a:xfrm rot="21164315">
            <a:off x="6359357" y="696418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5" name="object 137">
            <a:extLst>
              <a:ext uri="{FF2B5EF4-FFF2-40B4-BE49-F238E27FC236}">
                <a16:creationId xmlns:a16="http://schemas.microsoft.com/office/drawing/2014/main" id="{AA19786F-6E90-8AB1-E3BD-BEF9393CFD8B}"/>
              </a:ext>
            </a:extLst>
          </p:cNvPr>
          <p:cNvSpPr/>
          <p:nvPr/>
        </p:nvSpPr>
        <p:spPr>
          <a:xfrm rot="21164315">
            <a:off x="5109800" y="488148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6" name="object 137">
            <a:extLst>
              <a:ext uri="{FF2B5EF4-FFF2-40B4-BE49-F238E27FC236}">
                <a16:creationId xmlns:a16="http://schemas.microsoft.com/office/drawing/2014/main" id="{D7B969BE-F1F0-AE0A-3412-79392C229AE2}"/>
              </a:ext>
            </a:extLst>
          </p:cNvPr>
          <p:cNvSpPr/>
          <p:nvPr/>
        </p:nvSpPr>
        <p:spPr>
          <a:xfrm rot="7904458">
            <a:off x="8137948" y="526209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7" name="object 137">
            <a:extLst>
              <a:ext uri="{FF2B5EF4-FFF2-40B4-BE49-F238E27FC236}">
                <a16:creationId xmlns:a16="http://schemas.microsoft.com/office/drawing/2014/main" id="{3E9E36A1-8017-809B-CFF5-2F035601B95D}"/>
              </a:ext>
            </a:extLst>
          </p:cNvPr>
          <p:cNvSpPr/>
          <p:nvPr/>
        </p:nvSpPr>
        <p:spPr>
          <a:xfrm rot="21164315">
            <a:off x="7379802" y="476411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8" name="object 137">
            <a:extLst>
              <a:ext uri="{FF2B5EF4-FFF2-40B4-BE49-F238E27FC236}">
                <a16:creationId xmlns:a16="http://schemas.microsoft.com/office/drawing/2014/main" id="{AC42A94A-7278-82C2-96C7-4345CAADD72C}"/>
              </a:ext>
            </a:extLst>
          </p:cNvPr>
          <p:cNvSpPr/>
          <p:nvPr/>
        </p:nvSpPr>
        <p:spPr>
          <a:xfrm rot="10800000">
            <a:off x="5622057" y="542584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9" name="object 137">
            <a:extLst>
              <a:ext uri="{FF2B5EF4-FFF2-40B4-BE49-F238E27FC236}">
                <a16:creationId xmlns:a16="http://schemas.microsoft.com/office/drawing/2014/main" id="{128BEFC2-9E17-4041-113A-9026076D960E}"/>
              </a:ext>
            </a:extLst>
          </p:cNvPr>
          <p:cNvSpPr/>
          <p:nvPr/>
        </p:nvSpPr>
        <p:spPr>
          <a:xfrm rot="638406">
            <a:off x="3842120" y="486243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0" name="object 137">
            <a:extLst>
              <a:ext uri="{FF2B5EF4-FFF2-40B4-BE49-F238E27FC236}">
                <a16:creationId xmlns:a16="http://schemas.microsoft.com/office/drawing/2014/main" id="{240BB82F-A97A-D4DC-6D56-E063EC58BD30}"/>
              </a:ext>
            </a:extLst>
          </p:cNvPr>
          <p:cNvSpPr/>
          <p:nvPr/>
        </p:nvSpPr>
        <p:spPr>
          <a:xfrm rot="12014242">
            <a:off x="7260720" y="344949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1" name="object 137">
            <a:extLst>
              <a:ext uri="{FF2B5EF4-FFF2-40B4-BE49-F238E27FC236}">
                <a16:creationId xmlns:a16="http://schemas.microsoft.com/office/drawing/2014/main" id="{E9955A55-B572-C3B1-F7A9-D6EF72E2F5A0}"/>
              </a:ext>
            </a:extLst>
          </p:cNvPr>
          <p:cNvSpPr/>
          <p:nvPr/>
        </p:nvSpPr>
        <p:spPr>
          <a:xfrm rot="10800000">
            <a:off x="4106861" y="348005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2" name="object 137">
            <a:extLst>
              <a:ext uri="{FF2B5EF4-FFF2-40B4-BE49-F238E27FC236}">
                <a16:creationId xmlns:a16="http://schemas.microsoft.com/office/drawing/2014/main" id="{4056ABC1-5B7A-94CE-594B-E191BDF8D4EA}"/>
              </a:ext>
            </a:extLst>
          </p:cNvPr>
          <p:cNvSpPr/>
          <p:nvPr/>
        </p:nvSpPr>
        <p:spPr>
          <a:xfrm rot="588043">
            <a:off x="3418865" y="294010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3" name="object 137">
            <a:extLst>
              <a:ext uri="{FF2B5EF4-FFF2-40B4-BE49-F238E27FC236}">
                <a16:creationId xmlns:a16="http://schemas.microsoft.com/office/drawing/2014/main" id="{B2251524-B27B-36DF-58A2-1D04284DCC02}"/>
              </a:ext>
            </a:extLst>
          </p:cNvPr>
          <p:cNvSpPr/>
          <p:nvPr/>
        </p:nvSpPr>
        <p:spPr>
          <a:xfrm rot="10800000">
            <a:off x="2124855" y="333321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4" name="object 137">
            <a:extLst>
              <a:ext uri="{FF2B5EF4-FFF2-40B4-BE49-F238E27FC236}">
                <a16:creationId xmlns:a16="http://schemas.microsoft.com/office/drawing/2014/main" id="{F100FAF9-42FB-841F-2A7D-6EF1C07D1E8E}"/>
              </a:ext>
            </a:extLst>
          </p:cNvPr>
          <p:cNvSpPr/>
          <p:nvPr/>
        </p:nvSpPr>
        <p:spPr>
          <a:xfrm rot="19580631">
            <a:off x="8167076" y="438837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5" name="object 137">
            <a:extLst>
              <a:ext uri="{FF2B5EF4-FFF2-40B4-BE49-F238E27FC236}">
                <a16:creationId xmlns:a16="http://schemas.microsoft.com/office/drawing/2014/main" id="{1E3FDC68-6624-0914-B259-CEC7698526EA}"/>
              </a:ext>
            </a:extLst>
          </p:cNvPr>
          <p:cNvSpPr/>
          <p:nvPr/>
        </p:nvSpPr>
        <p:spPr>
          <a:xfrm rot="7565428">
            <a:off x="8812940" y="431421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6" name="object 137">
            <a:extLst>
              <a:ext uri="{FF2B5EF4-FFF2-40B4-BE49-F238E27FC236}">
                <a16:creationId xmlns:a16="http://schemas.microsoft.com/office/drawing/2014/main" id="{2324FB31-EC6B-0864-CA52-568C3FAAD650}"/>
              </a:ext>
            </a:extLst>
          </p:cNvPr>
          <p:cNvSpPr/>
          <p:nvPr/>
        </p:nvSpPr>
        <p:spPr>
          <a:xfrm rot="2842472">
            <a:off x="8349812" y="291399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7" name="object 137">
            <a:extLst>
              <a:ext uri="{FF2B5EF4-FFF2-40B4-BE49-F238E27FC236}">
                <a16:creationId xmlns:a16="http://schemas.microsoft.com/office/drawing/2014/main" id="{7D2915B9-646A-9531-5CE5-B848A80BFBB6}"/>
              </a:ext>
            </a:extLst>
          </p:cNvPr>
          <p:cNvSpPr/>
          <p:nvPr/>
        </p:nvSpPr>
        <p:spPr>
          <a:xfrm rot="238833">
            <a:off x="6938698" y="271193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8" name="object 137">
            <a:extLst>
              <a:ext uri="{FF2B5EF4-FFF2-40B4-BE49-F238E27FC236}">
                <a16:creationId xmlns:a16="http://schemas.microsoft.com/office/drawing/2014/main" id="{560DC0C9-926F-5BC7-9F6A-6BBF72CF5539}"/>
              </a:ext>
            </a:extLst>
          </p:cNvPr>
          <p:cNvSpPr/>
          <p:nvPr/>
        </p:nvSpPr>
        <p:spPr>
          <a:xfrm rot="238833">
            <a:off x="4287099" y="2674421"/>
            <a:ext cx="71425" cy="597808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9" name="object 137">
            <a:extLst>
              <a:ext uri="{FF2B5EF4-FFF2-40B4-BE49-F238E27FC236}">
                <a16:creationId xmlns:a16="http://schemas.microsoft.com/office/drawing/2014/main" id="{22061602-E7B0-1A19-E0C0-4E12D85CC649}"/>
              </a:ext>
            </a:extLst>
          </p:cNvPr>
          <p:cNvSpPr/>
          <p:nvPr/>
        </p:nvSpPr>
        <p:spPr>
          <a:xfrm rot="238833">
            <a:off x="6262843" y="2698049"/>
            <a:ext cx="108272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0" name="object 137">
            <a:extLst>
              <a:ext uri="{FF2B5EF4-FFF2-40B4-BE49-F238E27FC236}">
                <a16:creationId xmlns:a16="http://schemas.microsoft.com/office/drawing/2014/main" id="{7136F452-3F7D-09D0-9D6C-3B7A297EC1E3}"/>
              </a:ext>
            </a:extLst>
          </p:cNvPr>
          <p:cNvSpPr/>
          <p:nvPr/>
        </p:nvSpPr>
        <p:spPr>
          <a:xfrm rot="238833">
            <a:off x="2602889" y="279717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1" name="object 140">
            <a:extLst>
              <a:ext uri="{FF2B5EF4-FFF2-40B4-BE49-F238E27FC236}">
                <a16:creationId xmlns:a16="http://schemas.microsoft.com/office/drawing/2014/main" id="{BCBA30DC-4B4E-FE23-5423-560EAB665D89}"/>
              </a:ext>
            </a:extLst>
          </p:cNvPr>
          <p:cNvSpPr txBox="1"/>
          <p:nvPr/>
        </p:nvSpPr>
        <p:spPr>
          <a:xfrm>
            <a:off x="2695551" y="10839149"/>
            <a:ext cx="58610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1605" marR="5080" indent="-129539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Summer Task 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52" name="object 137">
            <a:extLst>
              <a:ext uri="{FF2B5EF4-FFF2-40B4-BE49-F238E27FC236}">
                <a16:creationId xmlns:a16="http://schemas.microsoft.com/office/drawing/2014/main" id="{2E5E7CE3-EEFF-4E16-D025-3016CD5A3650}"/>
              </a:ext>
            </a:extLst>
          </p:cNvPr>
          <p:cNvSpPr/>
          <p:nvPr/>
        </p:nvSpPr>
        <p:spPr>
          <a:xfrm rot="15328707">
            <a:off x="699708" y="1005988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3" name="object 137">
            <a:extLst>
              <a:ext uri="{FF2B5EF4-FFF2-40B4-BE49-F238E27FC236}">
                <a16:creationId xmlns:a16="http://schemas.microsoft.com/office/drawing/2014/main" id="{2AB4E38B-F1FA-347A-A74E-B3764BF60F0C}"/>
              </a:ext>
            </a:extLst>
          </p:cNvPr>
          <p:cNvSpPr/>
          <p:nvPr/>
        </p:nvSpPr>
        <p:spPr>
          <a:xfrm rot="16856239">
            <a:off x="943731" y="967743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5" name="TextBox 1054">
            <a:extLst>
              <a:ext uri="{FF2B5EF4-FFF2-40B4-BE49-F238E27FC236}">
                <a16:creationId xmlns:a16="http://schemas.microsoft.com/office/drawing/2014/main" id="{169E57B4-20B2-9E5D-E98F-8131B8B78750}"/>
              </a:ext>
            </a:extLst>
          </p:cNvPr>
          <p:cNvSpPr txBox="1"/>
          <p:nvPr/>
        </p:nvSpPr>
        <p:spPr>
          <a:xfrm>
            <a:off x="162562" y="9645746"/>
            <a:ext cx="7450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tx1"/>
                </a:solidFill>
                <a:latin typeface="+mn-lt"/>
              </a:rPr>
              <a:t>Mod 3.3- Motion </a:t>
            </a:r>
          </a:p>
        </p:txBody>
      </p:sp>
      <p:sp>
        <p:nvSpPr>
          <p:cNvPr id="1056" name="TextBox 1055">
            <a:extLst>
              <a:ext uri="{FF2B5EF4-FFF2-40B4-BE49-F238E27FC236}">
                <a16:creationId xmlns:a16="http://schemas.microsoft.com/office/drawing/2014/main" id="{218F4C77-D285-494E-8397-F65D3F057298}"/>
              </a:ext>
            </a:extLst>
          </p:cNvPr>
          <p:cNvSpPr txBox="1"/>
          <p:nvPr/>
        </p:nvSpPr>
        <p:spPr>
          <a:xfrm>
            <a:off x="995042" y="8725899"/>
            <a:ext cx="7450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tx1"/>
                </a:solidFill>
                <a:latin typeface="+mn-lt"/>
              </a:rPr>
              <a:t>PAG WRITE UP SKILLS </a:t>
            </a:r>
          </a:p>
        </p:txBody>
      </p:sp>
      <p:sp>
        <p:nvSpPr>
          <p:cNvPr id="1057" name="object 137">
            <a:extLst>
              <a:ext uri="{FF2B5EF4-FFF2-40B4-BE49-F238E27FC236}">
                <a16:creationId xmlns:a16="http://schemas.microsoft.com/office/drawing/2014/main" id="{0242ED36-041C-55E6-0BC3-FB8B31093BE0}"/>
              </a:ext>
            </a:extLst>
          </p:cNvPr>
          <p:cNvSpPr/>
          <p:nvPr/>
        </p:nvSpPr>
        <p:spPr>
          <a:xfrm>
            <a:off x="3386403" y="874123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9" name="object 137">
            <a:extLst>
              <a:ext uri="{FF2B5EF4-FFF2-40B4-BE49-F238E27FC236}">
                <a16:creationId xmlns:a16="http://schemas.microsoft.com/office/drawing/2014/main" id="{DF0EE68B-54DD-2354-7C0C-157D28F9E7F1}"/>
              </a:ext>
            </a:extLst>
          </p:cNvPr>
          <p:cNvSpPr/>
          <p:nvPr/>
        </p:nvSpPr>
        <p:spPr>
          <a:xfrm rot="10213503">
            <a:off x="2103537" y="114355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0" name="object 55">
            <a:extLst>
              <a:ext uri="{FF2B5EF4-FFF2-40B4-BE49-F238E27FC236}">
                <a16:creationId xmlns:a16="http://schemas.microsoft.com/office/drawing/2014/main" id="{89DD9798-32A7-E957-B755-CC8A4B8C1DFA}"/>
              </a:ext>
            </a:extLst>
          </p:cNvPr>
          <p:cNvSpPr txBox="1"/>
          <p:nvPr/>
        </p:nvSpPr>
        <p:spPr>
          <a:xfrm>
            <a:off x="6943206" y="8413624"/>
            <a:ext cx="788670" cy="38600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800" b="1" dirty="0">
                <a:solidFill>
                  <a:schemeClr val="tx1"/>
                </a:solidFill>
                <a:latin typeface="Calibri"/>
                <a:cs typeface="Calibri"/>
              </a:rPr>
              <a:t>Mod 4.9- Energy, power and resistance </a:t>
            </a:r>
            <a:endParaRPr sz="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1" name="object 137">
            <a:extLst>
              <a:ext uri="{FF2B5EF4-FFF2-40B4-BE49-F238E27FC236}">
                <a16:creationId xmlns:a16="http://schemas.microsoft.com/office/drawing/2014/main" id="{3F209260-4A65-F669-9C6D-3C87327EFDC1}"/>
              </a:ext>
            </a:extLst>
          </p:cNvPr>
          <p:cNvSpPr/>
          <p:nvPr/>
        </p:nvSpPr>
        <p:spPr>
          <a:xfrm>
            <a:off x="7482140" y="878493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2" name="object 137">
            <a:extLst>
              <a:ext uri="{FF2B5EF4-FFF2-40B4-BE49-F238E27FC236}">
                <a16:creationId xmlns:a16="http://schemas.microsoft.com/office/drawing/2014/main" id="{61B7CBB4-0F22-9ECD-7F74-2799970C8D36}"/>
              </a:ext>
            </a:extLst>
          </p:cNvPr>
          <p:cNvSpPr/>
          <p:nvPr/>
        </p:nvSpPr>
        <p:spPr>
          <a:xfrm>
            <a:off x="4207510" y="873268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3" name="object 50">
            <a:extLst>
              <a:ext uri="{FF2B5EF4-FFF2-40B4-BE49-F238E27FC236}">
                <a16:creationId xmlns:a16="http://schemas.microsoft.com/office/drawing/2014/main" id="{B0A7DFBA-35D3-3996-7658-F4F185440339}"/>
              </a:ext>
            </a:extLst>
          </p:cNvPr>
          <p:cNvSpPr txBox="1"/>
          <p:nvPr/>
        </p:nvSpPr>
        <p:spPr>
          <a:xfrm>
            <a:off x="3924653" y="8558029"/>
            <a:ext cx="1143404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dirty="0">
                <a:solidFill>
                  <a:srgbClr val="FF0000"/>
                </a:solidFill>
                <a:latin typeface="Calibri"/>
                <a:cs typeface="Calibri"/>
              </a:rPr>
              <a:t>PAG 3.1 Resistivity 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1064" name="object 137">
            <a:extLst>
              <a:ext uri="{FF2B5EF4-FFF2-40B4-BE49-F238E27FC236}">
                <a16:creationId xmlns:a16="http://schemas.microsoft.com/office/drawing/2014/main" id="{D6EDD75D-DFDC-7508-A9B8-BBFBD77B5CF7}"/>
              </a:ext>
            </a:extLst>
          </p:cNvPr>
          <p:cNvSpPr/>
          <p:nvPr/>
        </p:nvSpPr>
        <p:spPr>
          <a:xfrm>
            <a:off x="5463538" y="941334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5" name="object 50">
            <a:extLst>
              <a:ext uri="{FF2B5EF4-FFF2-40B4-BE49-F238E27FC236}">
                <a16:creationId xmlns:a16="http://schemas.microsoft.com/office/drawing/2014/main" id="{85356040-72C5-FDDF-404E-C69016135DB4}"/>
              </a:ext>
            </a:extLst>
          </p:cNvPr>
          <p:cNvSpPr txBox="1"/>
          <p:nvPr/>
        </p:nvSpPr>
        <p:spPr>
          <a:xfrm>
            <a:off x="5271646" y="10115508"/>
            <a:ext cx="875170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dirty="0">
                <a:solidFill>
                  <a:srgbClr val="FF0000"/>
                </a:solidFill>
                <a:latin typeface="Calibri"/>
                <a:cs typeface="Calibri"/>
              </a:rPr>
              <a:t>PAG 3.2- IV Characteristics (non ohmic 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1066" name="TextBox 1065">
            <a:extLst>
              <a:ext uri="{FF2B5EF4-FFF2-40B4-BE49-F238E27FC236}">
                <a16:creationId xmlns:a16="http://schemas.microsoft.com/office/drawing/2014/main" id="{F37FED45-0843-859F-68AC-1817C1D07305}"/>
              </a:ext>
            </a:extLst>
          </p:cNvPr>
          <p:cNvSpPr txBox="1"/>
          <p:nvPr/>
        </p:nvSpPr>
        <p:spPr>
          <a:xfrm>
            <a:off x="5644164" y="8434200"/>
            <a:ext cx="6777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00B050"/>
                </a:solidFill>
                <a:latin typeface="+mn-lt"/>
              </a:rPr>
              <a:t>PPE 1</a:t>
            </a:r>
          </a:p>
        </p:txBody>
      </p:sp>
      <p:sp>
        <p:nvSpPr>
          <p:cNvPr id="1067" name="TextBox 1066">
            <a:extLst>
              <a:ext uri="{FF2B5EF4-FFF2-40B4-BE49-F238E27FC236}">
                <a16:creationId xmlns:a16="http://schemas.microsoft.com/office/drawing/2014/main" id="{4E5DF726-CB0B-6DB1-0174-C91C30886C64}"/>
              </a:ext>
            </a:extLst>
          </p:cNvPr>
          <p:cNvSpPr txBox="1"/>
          <p:nvPr/>
        </p:nvSpPr>
        <p:spPr>
          <a:xfrm>
            <a:off x="8815137" y="6833349"/>
            <a:ext cx="677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00B050"/>
                </a:solidFill>
                <a:latin typeface="+mn-lt"/>
              </a:rPr>
              <a:t>PPE Go-Green </a:t>
            </a:r>
          </a:p>
        </p:txBody>
      </p:sp>
      <p:sp>
        <p:nvSpPr>
          <p:cNvPr id="1068" name="object 77">
            <a:extLst>
              <a:ext uri="{FF2B5EF4-FFF2-40B4-BE49-F238E27FC236}">
                <a16:creationId xmlns:a16="http://schemas.microsoft.com/office/drawing/2014/main" id="{00558435-FAFD-EF4B-90EF-D7F0EFBA782E}"/>
              </a:ext>
            </a:extLst>
          </p:cNvPr>
          <p:cNvSpPr txBox="1"/>
          <p:nvPr/>
        </p:nvSpPr>
        <p:spPr>
          <a:xfrm>
            <a:off x="2652807" y="6653170"/>
            <a:ext cx="874666" cy="2946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4930" marR="5080" indent="-62865">
              <a:lnSpc>
                <a:spcPct val="104299"/>
              </a:lnSpc>
              <a:spcBef>
                <a:spcPts val="95"/>
              </a:spcBef>
            </a:pPr>
            <a:r>
              <a:rPr lang="en-GB" sz="900" b="1" dirty="0">
                <a:solidFill>
                  <a:schemeClr val="tx1"/>
                </a:solidFill>
                <a:latin typeface="Calibri"/>
                <a:cs typeface="Calibri"/>
              </a:rPr>
              <a:t>Mod 5.14 Thermal Physics </a:t>
            </a:r>
            <a:endParaRPr sz="9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9" name="object 137">
            <a:extLst>
              <a:ext uri="{FF2B5EF4-FFF2-40B4-BE49-F238E27FC236}">
                <a16:creationId xmlns:a16="http://schemas.microsoft.com/office/drawing/2014/main" id="{C11AD8CE-43B3-D7BD-F452-8865C3DC60E7}"/>
              </a:ext>
            </a:extLst>
          </p:cNvPr>
          <p:cNvSpPr/>
          <p:nvPr/>
        </p:nvSpPr>
        <p:spPr>
          <a:xfrm rot="20066335">
            <a:off x="1611212" y="484355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70" name="object 137">
            <a:extLst>
              <a:ext uri="{FF2B5EF4-FFF2-40B4-BE49-F238E27FC236}">
                <a16:creationId xmlns:a16="http://schemas.microsoft.com/office/drawing/2014/main" id="{B81DE316-1DE8-971B-1689-2C1B2D05B284}"/>
              </a:ext>
            </a:extLst>
          </p:cNvPr>
          <p:cNvSpPr/>
          <p:nvPr/>
        </p:nvSpPr>
        <p:spPr>
          <a:xfrm rot="20066180">
            <a:off x="2442602" y="486350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71" name="object 137">
            <a:extLst>
              <a:ext uri="{FF2B5EF4-FFF2-40B4-BE49-F238E27FC236}">
                <a16:creationId xmlns:a16="http://schemas.microsoft.com/office/drawing/2014/main" id="{9F2F75D9-E8D6-F551-29C7-CBEA50EB2B8C}"/>
              </a:ext>
            </a:extLst>
          </p:cNvPr>
          <p:cNvSpPr/>
          <p:nvPr/>
        </p:nvSpPr>
        <p:spPr>
          <a:xfrm rot="10800000">
            <a:off x="4036759" y="550864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72" name="object 98">
            <a:extLst>
              <a:ext uri="{FF2B5EF4-FFF2-40B4-BE49-F238E27FC236}">
                <a16:creationId xmlns:a16="http://schemas.microsoft.com/office/drawing/2014/main" id="{18310DEB-89D0-71CF-6DF9-41A59F020556}"/>
              </a:ext>
            </a:extLst>
          </p:cNvPr>
          <p:cNvSpPr txBox="1"/>
          <p:nvPr/>
        </p:nvSpPr>
        <p:spPr>
          <a:xfrm>
            <a:off x="7614098" y="4272793"/>
            <a:ext cx="790575" cy="13535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8585" marR="5080" indent="-96520">
              <a:lnSpc>
                <a:spcPct val="104299"/>
              </a:lnSpc>
              <a:spcBef>
                <a:spcPts val="95"/>
              </a:spcBef>
            </a:pPr>
            <a:r>
              <a:rPr lang="en-GB" sz="800" b="1" dirty="0">
                <a:solidFill>
                  <a:srgbClr val="00B050"/>
                </a:solidFill>
                <a:latin typeface="Calibri"/>
                <a:cs typeface="Calibri"/>
              </a:rPr>
              <a:t>PPE3- GO GREEN</a:t>
            </a:r>
            <a:endParaRPr sz="800" b="1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073" name="object 137">
            <a:extLst>
              <a:ext uri="{FF2B5EF4-FFF2-40B4-BE49-F238E27FC236}">
                <a16:creationId xmlns:a16="http://schemas.microsoft.com/office/drawing/2014/main" id="{4956FBAD-0F6A-94F2-BD8F-0B43B4076202}"/>
              </a:ext>
            </a:extLst>
          </p:cNvPr>
          <p:cNvSpPr/>
          <p:nvPr/>
        </p:nvSpPr>
        <p:spPr>
          <a:xfrm rot="10800000">
            <a:off x="5709619" y="335868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74" name="object 33">
            <a:extLst>
              <a:ext uri="{FF2B5EF4-FFF2-40B4-BE49-F238E27FC236}">
                <a16:creationId xmlns:a16="http://schemas.microsoft.com/office/drawing/2014/main" id="{FCA78C35-DB12-2C12-566E-B1E7C7481884}"/>
              </a:ext>
            </a:extLst>
          </p:cNvPr>
          <p:cNvSpPr txBox="1"/>
          <p:nvPr/>
        </p:nvSpPr>
        <p:spPr>
          <a:xfrm>
            <a:off x="5443175" y="4016339"/>
            <a:ext cx="752328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MOD6.25- Radioactivity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64667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5DB74-76B0-BA61-24F3-BF9B47345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FAC69298-A2C1-0F52-FBFF-7AEFCBAE9EA2}"/>
              </a:ext>
            </a:extLst>
          </p:cNvPr>
          <p:cNvSpPr txBox="1"/>
          <p:nvPr/>
        </p:nvSpPr>
        <p:spPr>
          <a:xfrm>
            <a:off x="4753102" y="2985643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CD4B9F8-2E1C-3F68-7ADE-197921BBFA00}"/>
              </a:ext>
            </a:extLst>
          </p:cNvPr>
          <p:cNvSpPr txBox="1"/>
          <p:nvPr/>
        </p:nvSpPr>
        <p:spPr>
          <a:xfrm>
            <a:off x="4729173" y="3053843"/>
            <a:ext cx="595630" cy="7010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13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DB7B9545-82C3-3975-4DF6-080ACC2D2881}"/>
              </a:ext>
            </a:extLst>
          </p:cNvPr>
          <p:cNvGrpSpPr/>
          <p:nvPr/>
        </p:nvGrpSpPr>
        <p:grpSpPr>
          <a:xfrm>
            <a:off x="7543545" y="10882630"/>
            <a:ext cx="1134745" cy="1216660"/>
            <a:chOff x="7543545" y="10882630"/>
            <a:chExt cx="1134745" cy="1216660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EA5D399B-0C78-9EBF-752D-F722CB3E408E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1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1"/>
                  </a:lnTo>
                  <a:lnTo>
                    <a:pt x="7339" y="699623"/>
                  </a:lnTo>
                  <a:lnTo>
                    <a:pt x="16298" y="746641"/>
                  </a:lnTo>
                  <a:lnTo>
                    <a:pt x="28590" y="792250"/>
                  </a:lnTo>
                  <a:lnTo>
                    <a:pt x="44070" y="836296"/>
                  </a:lnTo>
                  <a:lnTo>
                    <a:pt x="62596" y="878622"/>
                  </a:lnTo>
                  <a:lnTo>
                    <a:pt x="84022" y="919075"/>
                  </a:lnTo>
                  <a:lnTo>
                    <a:pt x="108203" y="957499"/>
                  </a:lnTo>
                  <a:lnTo>
                    <a:pt x="134997" y="993740"/>
                  </a:lnTo>
                  <a:lnTo>
                    <a:pt x="164258" y="1027642"/>
                  </a:lnTo>
                  <a:lnTo>
                    <a:pt x="195842" y="1059051"/>
                  </a:lnTo>
                  <a:lnTo>
                    <a:pt x="229605" y="1087811"/>
                  </a:lnTo>
                  <a:lnTo>
                    <a:pt x="265403" y="1113768"/>
                  </a:lnTo>
                  <a:lnTo>
                    <a:pt x="303091" y="1136767"/>
                  </a:lnTo>
                  <a:lnTo>
                    <a:pt x="342524" y="1156652"/>
                  </a:lnTo>
                  <a:lnTo>
                    <a:pt x="383560" y="1173270"/>
                  </a:lnTo>
                  <a:lnTo>
                    <a:pt x="426053" y="1186464"/>
                  </a:lnTo>
                  <a:lnTo>
                    <a:pt x="469858" y="1196080"/>
                  </a:lnTo>
                  <a:lnTo>
                    <a:pt x="514833" y="1201964"/>
                  </a:lnTo>
                  <a:lnTo>
                    <a:pt x="560831" y="1203960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60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3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59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1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EDD150B7-5AA5-F02F-489C-F9E823195F3E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1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59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3" y="601980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60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1" y="1203960"/>
                  </a:lnTo>
                  <a:lnTo>
                    <a:pt x="514833" y="1201964"/>
                  </a:lnTo>
                  <a:lnTo>
                    <a:pt x="469858" y="1196080"/>
                  </a:lnTo>
                  <a:lnTo>
                    <a:pt x="426053" y="1186464"/>
                  </a:lnTo>
                  <a:lnTo>
                    <a:pt x="383560" y="1173270"/>
                  </a:lnTo>
                  <a:lnTo>
                    <a:pt x="342524" y="1156652"/>
                  </a:lnTo>
                  <a:lnTo>
                    <a:pt x="303091" y="1136767"/>
                  </a:lnTo>
                  <a:lnTo>
                    <a:pt x="265403" y="1113768"/>
                  </a:lnTo>
                  <a:lnTo>
                    <a:pt x="229605" y="1087811"/>
                  </a:lnTo>
                  <a:lnTo>
                    <a:pt x="195842" y="1059051"/>
                  </a:lnTo>
                  <a:lnTo>
                    <a:pt x="164258" y="1027642"/>
                  </a:lnTo>
                  <a:lnTo>
                    <a:pt x="134997" y="993740"/>
                  </a:lnTo>
                  <a:lnTo>
                    <a:pt x="108203" y="957499"/>
                  </a:lnTo>
                  <a:lnTo>
                    <a:pt x="84022" y="919075"/>
                  </a:lnTo>
                  <a:lnTo>
                    <a:pt x="62596" y="878622"/>
                  </a:lnTo>
                  <a:lnTo>
                    <a:pt x="44070" y="836296"/>
                  </a:lnTo>
                  <a:lnTo>
                    <a:pt x="28590" y="792250"/>
                  </a:lnTo>
                  <a:lnTo>
                    <a:pt x="16298" y="746641"/>
                  </a:lnTo>
                  <a:lnTo>
                    <a:pt x="7339" y="699623"/>
                  </a:lnTo>
                  <a:lnTo>
                    <a:pt x="1859" y="651351"/>
                  </a:lnTo>
                  <a:lnTo>
                    <a:pt x="0" y="601980"/>
                  </a:lnTo>
                  <a:close/>
                </a:path>
              </a:pathLst>
            </a:custGeom>
            <a:ln w="12699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9081E14B-B449-C952-A408-9755900E3D14}"/>
                </a:ext>
              </a:extLst>
            </p:cNvPr>
            <p:cNvSpPr/>
            <p:nvPr/>
          </p:nvSpPr>
          <p:spPr>
            <a:xfrm>
              <a:off x="7735823" y="11087100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4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2"/>
                  </a:lnTo>
                  <a:lnTo>
                    <a:pt x="2608" y="464572"/>
                  </a:lnTo>
                  <a:lnTo>
                    <a:pt x="10241" y="511449"/>
                  </a:lnTo>
                  <a:lnTo>
                    <a:pt x="22607" y="556369"/>
                  </a:lnTo>
                  <a:lnTo>
                    <a:pt x="39415" y="599021"/>
                  </a:lnTo>
                  <a:lnTo>
                    <a:pt x="60374" y="639093"/>
                  </a:lnTo>
                  <a:lnTo>
                    <a:pt x="85195" y="676272"/>
                  </a:lnTo>
                  <a:lnTo>
                    <a:pt x="113585" y="710245"/>
                  </a:lnTo>
                  <a:lnTo>
                    <a:pt x="145255" y="740702"/>
                  </a:lnTo>
                  <a:lnTo>
                    <a:pt x="179913" y="767330"/>
                  </a:lnTo>
                  <a:lnTo>
                    <a:pt x="217269" y="789816"/>
                  </a:lnTo>
                  <a:lnTo>
                    <a:pt x="257033" y="807848"/>
                  </a:lnTo>
                  <a:lnTo>
                    <a:pt x="298912" y="821115"/>
                  </a:lnTo>
                  <a:lnTo>
                    <a:pt x="342617" y="829304"/>
                  </a:lnTo>
                  <a:lnTo>
                    <a:pt x="387857" y="832104"/>
                  </a:lnTo>
                  <a:lnTo>
                    <a:pt x="433098" y="829304"/>
                  </a:lnTo>
                  <a:lnTo>
                    <a:pt x="476803" y="821115"/>
                  </a:lnTo>
                  <a:lnTo>
                    <a:pt x="518682" y="807848"/>
                  </a:lnTo>
                  <a:lnTo>
                    <a:pt x="558446" y="789816"/>
                  </a:lnTo>
                  <a:lnTo>
                    <a:pt x="595802" y="767330"/>
                  </a:lnTo>
                  <a:lnTo>
                    <a:pt x="630460" y="740702"/>
                  </a:lnTo>
                  <a:lnTo>
                    <a:pt x="662130" y="710245"/>
                  </a:lnTo>
                  <a:lnTo>
                    <a:pt x="690520" y="676272"/>
                  </a:lnTo>
                  <a:lnTo>
                    <a:pt x="715341" y="639093"/>
                  </a:lnTo>
                  <a:lnTo>
                    <a:pt x="736300" y="599021"/>
                  </a:lnTo>
                  <a:lnTo>
                    <a:pt x="753108" y="556369"/>
                  </a:lnTo>
                  <a:lnTo>
                    <a:pt x="765474" y="511449"/>
                  </a:lnTo>
                  <a:lnTo>
                    <a:pt x="773107" y="464572"/>
                  </a:lnTo>
                  <a:lnTo>
                    <a:pt x="775716" y="416052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8" name="object 8">
            <a:extLst>
              <a:ext uri="{FF2B5EF4-FFF2-40B4-BE49-F238E27FC236}">
                <a16:creationId xmlns:a16="http://schemas.microsoft.com/office/drawing/2014/main" id="{0DD685D6-22D6-9AFD-0DD6-05B4BED2786F}"/>
              </a:ext>
            </a:extLst>
          </p:cNvPr>
          <p:cNvSpPr txBox="1"/>
          <p:nvPr/>
        </p:nvSpPr>
        <p:spPr>
          <a:xfrm>
            <a:off x="7847838" y="11220957"/>
            <a:ext cx="577215" cy="5189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90"/>
              </a:spcBef>
            </a:pPr>
            <a:r>
              <a:rPr lang="en-GB" sz="1100" b="1" spc="-10">
                <a:solidFill>
                  <a:schemeClr val="tx1"/>
                </a:solidFill>
                <a:latin typeface="Calibri"/>
                <a:cs typeface="Calibri"/>
              </a:rPr>
              <a:t>KS4/5- SUMMER  TASK 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9" name="object 9">
            <a:extLst>
              <a:ext uri="{FF2B5EF4-FFF2-40B4-BE49-F238E27FC236}">
                <a16:creationId xmlns:a16="http://schemas.microsoft.com/office/drawing/2014/main" id="{39099666-CE77-CFB1-D3A3-ECBE62675BC9}"/>
              </a:ext>
            </a:extLst>
          </p:cNvPr>
          <p:cNvGrpSpPr/>
          <p:nvPr/>
        </p:nvGrpSpPr>
        <p:grpSpPr>
          <a:xfrm>
            <a:off x="1159025" y="6593236"/>
            <a:ext cx="1122045" cy="1203960"/>
            <a:chOff x="621791" y="6545580"/>
            <a:chExt cx="1122045" cy="1203960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7BCECC60-A61B-4F67-F5A4-2CD1B0FE3820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4"/>
                  </a:lnTo>
                  <a:lnTo>
                    <a:pt x="7340" y="699629"/>
                  </a:lnTo>
                  <a:lnTo>
                    <a:pt x="16299" y="746649"/>
                  </a:lnTo>
                  <a:lnTo>
                    <a:pt x="28591" y="792260"/>
                  </a:lnTo>
                  <a:lnTo>
                    <a:pt x="44072" y="836306"/>
                  </a:lnTo>
                  <a:lnTo>
                    <a:pt x="62598" y="878634"/>
                  </a:lnTo>
                  <a:lnTo>
                    <a:pt x="84025" y="919086"/>
                  </a:lnTo>
                  <a:lnTo>
                    <a:pt x="108207" y="957510"/>
                  </a:lnTo>
                  <a:lnTo>
                    <a:pt x="135001" y="993750"/>
                  </a:lnTo>
                  <a:lnTo>
                    <a:pt x="164263" y="1027652"/>
                  </a:lnTo>
                  <a:lnTo>
                    <a:pt x="195847" y="1059059"/>
                  </a:lnTo>
                  <a:lnTo>
                    <a:pt x="229611" y="1087819"/>
                  </a:lnTo>
                  <a:lnTo>
                    <a:pt x="265409" y="1113774"/>
                  </a:lnTo>
                  <a:lnTo>
                    <a:pt x="303096" y="1136772"/>
                  </a:lnTo>
                  <a:lnTo>
                    <a:pt x="342530" y="1156656"/>
                  </a:lnTo>
                  <a:lnTo>
                    <a:pt x="383565" y="1173272"/>
                  </a:lnTo>
                  <a:lnTo>
                    <a:pt x="426057" y="1186466"/>
                  </a:lnTo>
                  <a:lnTo>
                    <a:pt x="469861" y="1196081"/>
                  </a:lnTo>
                  <a:lnTo>
                    <a:pt x="514834" y="1201964"/>
                  </a:lnTo>
                  <a:lnTo>
                    <a:pt x="560832" y="1203960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59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20849990-FED1-B615-484B-FC088031F6E7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80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59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60"/>
                  </a:lnTo>
                  <a:lnTo>
                    <a:pt x="514834" y="1201964"/>
                  </a:lnTo>
                  <a:lnTo>
                    <a:pt x="469861" y="1196081"/>
                  </a:lnTo>
                  <a:lnTo>
                    <a:pt x="426057" y="1186466"/>
                  </a:lnTo>
                  <a:lnTo>
                    <a:pt x="383565" y="1173272"/>
                  </a:lnTo>
                  <a:lnTo>
                    <a:pt x="342530" y="1156656"/>
                  </a:lnTo>
                  <a:lnTo>
                    <a:pt x="303096" y="1136772"/>
                  </a:lnTo>
                  <a:lnTo>
                    <a:pt x="265409" y="1113774"/>
                  </a:lnTo>
                  <a:lnTo>
                    <a:pt x="229611" y="1087819"/>
                  </a:lnTo>
                  <a:lnTo>
                    <a:pt x="195847" y="1059059"/>
                  </a:lnTo>
                  <a:lnTo>
                    <a:pt x="164263" y="1027652"/>
                  </a:lnTo>
                  <a:lnTo>
                    <a:pt x="135001" y="993750"/>
                  </a:lnTo>
                  <a:lnTo>
                    <a:pt x="108207" y="957510"/>
                  </a:lnTo>
                  <a:lnTo>
                    <a:pt x="84025" y="919086"/>
                  </a:lnTo>
                  <a:lnTo>
                    <a:pt x="62598" y="878634"/>
                  </a:lnTo>
                  <a:lnTo>
                    <a:pt x="44072" y="836306"/>
                  </a:lnTo>
                  <a:lnTo>
                    <a:pt x="28591" y="792260"/>
                  </a:lnTo>
                  <a:lnTo>
                    <a:pt x="16299" y="746649"/>
                  </a:lnTo>
                  <a:lnTo>
                    <a:pt x="7340" y="699629"/>
                  </a:lnTo>
                  <a:lnTo>
                    <a:pt x="1859" y="651354"/>
                  </a:lnTo>
                  <a:lnTo>
                    <a:pt x="0" y="601980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8A9805CC-49BF-98AD-EE24-812291D711C3}"/>
                </a:ext>
              </a:extLst>
            </p:cNvPr>
            <p:cNvSpPr/>
            <p:nvPr/>
          </p:nvSpPr>
          <p:spPr>
            <a:xfrm>
              <a:off x="806195" y="6748272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3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7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3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B7CCCBA1-272C-8574-A3C6-ACD74B14703C}"/>
              </a:ext>
            </a:extLst>
          </p:cNvPr>
          <p:cNvSpPr txBox="1"/>
          <p:nvPr/>
        </p:nvSpPr>
        <p:spPr>
          <a:xfrm>
            <a:off x="1170274" y="6740449"/>
            <a:ext cx="1044716" cy="85061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20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20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GB" sz="2000" b="1" spc="-3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2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 spc="-20">
                <a:solidFill>
                  <a:schemeClr val="tx1"/>
                </a:solidFill>
                <a:latin typeface="Calibri"/>
                <a:cs typeface="Calibri"/>
              </a:rPr>
              <a:t>Y</a:t>
            </a:r>
            <a:r>
              <a:rPr lang="en-GB" sz="2000" b="1" spc="-20">
                <a:solidFill>
                  <a:schemeClr val="tx1"/>
                </a:solidFill>
                <a:latin typeface="Calibri"/>
                <a:cs typeface="Calibri"/>
              </a:rPr>
              <a:t>R</a:t>
            </a: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lang="en-GB" sz="2000" b="1" spc="-50">
                <a:solidFill>
                  <a:schemeClr val="tx1"/>
                </a:solidFill>
                <a:latin typeface="Calibri"/>
                <a:cs typeface="Calibri"/>
              </a:rPr>
              <a:t>12/13</a:t>
            </a:r>
            <a:endParaRPr sz="20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15" name="object 15">
            <a:extLst>
              <a:ext uri="{FF2B5EF4-FFF2-40B4-BE49-F238E27FC236}">
                <a16:creationId xmlns:a16="http://schemas.microsoft.com/office/drawing/2014/main" id="{7DF6F81F-801A-473A-CFCC-67EC6365DEE1}"/>
              </a:ext>
            </a:extLst>
          </p:cNvPr>
          <p:cNvGrpSpPr/>
          <p:nvPr/>
        </p:nvGrpSpPr>
        <p:grpSpPr>
          <a:xfrm>
            <a:off x="8043418" y="7831581"/>
            <a:ext cx="1132840" cy="1257935"/>
            <a:chOff x="8043418" y="7831581"/>
            <a:chExt cx="1132840" cy="1257935"/>
          </a:xfrm>
        </p:grpSpPr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4EAE74FD-0000-5786-C085-706A30FB1701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560070" y="0"/>
                  </a:moveTo>
                  <a:lnTo>
                    <a:pt x="514128" y="2064"/>
                  </a:lnTo>
                  <a:lnTo>
                    <a:pt x="469210" y="8149"/>
                  </a:lnTo>
                  <a:lnTo>
                    <a:pt x="425461" y="18095"/>
                  </a:lnTo>
                  <a:lnTo>
                    <a:pt x="383023" y="31741"/>
                  </a:lnTo>
                  <a:lnTo>
                    <a:pt x="342042" y="48928"/>
                  </a:lnTo>
                  <a:lnTo>
                    <a:pt x="302661" y="69495"/>
                  </a:lnTo>
                  <a:lnTo>
                    <a:pt x="265025" y="93281"/>
                  </a:lnTo>
                  <a:lnTo>
                    <a:pt x="229276" y="120127"/>
                  </a:lnTo>
                  <a:lnTo>
                    <a:pt x="195560" y="149872"/>
                  </a:lnTo>
                  <a:lnTo>
                    <a:pt x="164020" y="182356"/>
                  </a:lnTo>
                  <a:lnTo>
                    <a:pt x="134800" y="217418"/>
                  </a:lnTo>
                  <a:lnTo>
                    <a:pt x="108045" y="254898"/>
                  </a:lnTo>
                  <a:lnTo>
                    <a:pt x="83898" y="294636"/>
                  </a:lnTo>
                  <a:lnTo>
                    <a:pt x="62503" y="336471"/>
                  </a:lnTo>
                  <a:lnTo>
                    <a:pt x="44005" y="380243"/>
                  </a:lnTo>
                  <a:lnTo>
                    <a:pt x="28547" y="425793"/>
                  </a:lnTo>
                  <a:lnTo>
                    <a:pt x="16274" y="472959"/>
                  </a:lnTo>
                  <a:lnTo>
                    <a:pt x="7328" y="521581"/>
                  </a:lnTo>
                  <a:lnTo>
                    <a:pt x="1856" y="571500"/>
                  </a:lnTo>
                  <a:lnTo>
                    <a:pt x="0" y="622553"/>
                  </a:lnTo>
                  <a:lnTo>
                    <a:pt x="1856" y="673607"/>
                  </a:lnTo>
                  <a:lnTo>
                    <a:pt x="7328" y="723526"/>
                  </a:lnTo>
                  <a:lnTo>
                    <a:pt x="16274" y="772148"/>
                  </a:lnTo>
                  <a:lnTo>
                    <a:pt x="28547" y="819314"/>
                  </a:lnTo>
                  <a:lnTo>
                    <a:pt x="44005" y="864864"/>
                  </a:lnTo>
                  <a:lnTo>
                    <a:pt x="62503" y="908636"/>
                  </a:lnTo>
                  <a:lnTo>
                    <a:pt x="83898" y="950471"/>
                  </a:lnTo>
                  <a:lnTo>
                    <a:pt x="108045" y="990209"/>
                  </a:lnTo>
                  <a:lnTo>
                    <a:pt x="134800" y="1027689"/>
                  </a:lnTo>
                  <a:lnTo>
                    <a:pt x="164020" y="1062751"/>
                  </a:lnTo>
                  <a:lnTo>
                    <a:pt x="195560" y="1095235"/>
                  </a:lnTo>
                  <a:lnTo>
                    <a:pt x="229276" y="1124980"/>
                  </a:lnTo>
                  <a:lnTo>
                    <a:pt x="265025" y="1151826"/>
                  </a:lnTo>
                  <a:lnTo>
                    <a:pt x="302661" y="1175612"/>
                  </a:lnTo>
                  <a:lnTo>
                    <a:pt x="342042" y="1196179"/>
                  </a:lnTo>
                  <a:lnTo>
                    <a:pt x="383023" y="1213366"/>
                  </a:lnTo>
                  <a:lnTo>
                    <a:pt x="425461" y="1227012"/>
                  </a:lnTo>
                  <a:lnTo>
                    <a:pt x="469210" y="1236958"/>
                  </a:lnTo>
                  <a:lnTo>
                    <a:pt x="514128" y="1243043"/>
                  </a:lnTo>
                  <a:lnTo>
                    <a:pt x="560070" y="1245107"/>
                  </a:lnTo>
                  <a:lnTo>
                    <a:pt x="606011" y="1243043"/>
                  </a:lnTo>
                  <a:lnTo>
                    <a:pt x="650929" y="1236958"/>
                  </a:lnTo>
                  <a:lnTo>
                    <a:pt x="694678" y="1227012"/>
                  </a:lnTo>
                  <a:lnTo>
                    <a:pt x="737116" y="1213366"/>
                  </a:lnTo>
                  <a:lnTo>
                    <a:pt x="778097" y="1196179"/>
                  </a:lnTo>
                  <a:lnTo>
                    <a:pt x="817478" y="1175612"/>
                  </a:lnTo>
                  <a:lnTo>
                    <a:pt x="855114" y="1151826"/>
                  </a:lnTo>
                  <a:lnTo>
                    <a:pt x="890863" y="1124980"/>
                  </a:lnTo>
                  <a:lnTo>
                    <a:pt x="924579" y="1095235"/>
                  </a:lnTo>
                  <a:lnTo>
                    <a:pt x="956119" y="1062751"/>
                  </a:lnTo>
                  <a:lnTo>
                    <a:pt x="985339" y="1027689"/>
                  </a:lnTo>
                  <a:lnTo>
                    <a:pt x="1012094" y="990209"/>
                  </a:lnTo>
                  <a:lnTo>
                    <a:pt x="1036241" y="950471"/>
                  </a:lnTo>
                  <a:lnTo>
                    <a:pt x="1057636" y="908636"/>
                  </a:lnTo>
                  <a:lnTo>
                    <a:pt x="1076134" y="864864"/>
                  </a:lnTo>
                  <a:lnTo>
                    <a:pt x="1091592" y="819314"/>
                  </a:lnTo>
                  <a:lnTo>
                    <a:pt x="1103865" y="772148"/>
                  </a:lnTo>
                  <a:lnTo>
                    <a:pt x="1112811" y="723526"/>
                  </a:lnTo>
                  <a:lnTo>
                    <a:pt x="1118283" y="673607"/>
                  </a:lnTo>
                  <a:lnTo>
                    <a:pt x="1120139" y="622553"/>
                  </a:lnTo>
                  <a:lnTo>
                    <a:pt x="1118283" y="571500"/>
                  </a:lnTo>
                  <a:lnTo>
                    <a:pt x="1112811" y="521581"/>
                  </a:lnTo>
                  <a:lnTo>
                    <a:pt x="1103865" y="472959"/>
                  </a:lnTo>
                  <a:lnTo>
                    <a:pt x="1091592" y="425793"/>
                  </a:lnTo>
                  <a:lnTo>
                    <a:pt x="1076134" y="380243"/>
                  </a:lnTo>
                  <a:lnTo>
                    <a:pt x="1057636" y="336471"/>
                  </a:lnTo>
                  <a:lnTo>
                    <a:pt x="1036241" y="294636"/>
                  </a:lnTo>
                  <a:lnTo>
                    <a:pt x="1012094" y="254898"/>
                  </a:lnTo>
                  <a:lnTo>
                    <a:pt x="985339" y="217418"/>
                  </a:lnTo>
                  <a:lnTo>
                    <a:pt x="956119" y="182356"/>
                  </a:lnTo>
                  <a:lnTo>
                    <a:pt x="924579" y="149872"/>
                  </a:lnTo>
                  <a:lnTo>
                    <a:pt x="890863" y="120127"/>
                  </a:lnTo>
                  <a:lnTo>
                    <a:pt x="855114" y="93281"/>
                  </a:lnTo>
                  <a:lnTo>
                    <a:pt x="817478" y="69495"/>
                  </a:lnTo>
                  <a:lnTo>
                    <a:pt x="778097" y="48928"/>
                  </a:lnTo>
                  <a:lnTo>
                    <a:pt x="737116" y="31741"/>
                  </a:lnTo>
                  <a:lnTo>
                    <a:pt x="694678" y="18095"/>
                  </a:lnTo>
                  <a:lnTo>
                    <a:pt x="650929" y="8149"/>
                  </a:lnTo>
                  <a:lnTo>
                    <a:pt x="606011" y="2064"/>
                  </a:lnTo>
                  <a:lnTo>
                    <a:pt x="560070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0ABC5483-EDC1-E5B0-67A0-B22E58E74AFA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0" y="622553"/>
                  </a:moveTo>
                  <a:lnTo>
                    <a:pt x="1856" y="571500"/>
                  </a:lnTo>
                  <a:lnTo>
                    <a:pt x="7328" y="521581"/>
                  </a:lnTo>
                  <a:lnTo>
                    <a:pt x="16274" y="472959"/>
                  </a:lnTo>
                  <a:lnTo>
                    <a:pt x="28547" y="425793"/>
                  </a:lnTo>
                  <a:lnTo>
                    <a:pt x="44005" y="380243"/>
                  </a:lnTo>
                  <a:lnTo>
                    <a:pt x="62503" y="336471"/>
                  </a:lnTo>
                  <a:lnTo>
                    <a:pt x="83898" y="294636"/>
                  </a:lnTo>
                  <a:lnTo>
                    <a:pt x="108045" y="254898"/>
                  </a:lnTo>
                  <a:lnTo>
                    <a:pt x="134800" y="217418"/>
                  </a:lnTo>
                  <a:lnTo>
                    <a:pt x="164020" y="182356"/>
                  </a:lnTo>
                  <a:lnTo>
                    <a:pt x="195560" y="149872"/>
                  </a:lnTo>
                  <a:lnTo>
                    <a:pt x="229276" y="120127"/>
                  </a:lnTo>
                  <a:lnTo>
                    <a:pt x="265025" y="93281"/>
                  </a:lnTo>
                  <a:lnTo>
                    <a:pt x="302661" y="69495"/>
                  </a:lnTo>
                  <a:lnTo>
                    <a:pt x="342042" y="48928"/>
                  </a:lnTo>
                  <a:lnTo>
                    <a:pt x="383023" y="31741"/>
                  </a:lnTo>
                  <a:lnTo>
                    <a:pt x="425461" y="18095"/>
                  </a:lnTo>
                  <a:lnTo>
                    <a:pt x="469210" y="8149"/>
                  </a:lnTo>
                  <a:lnTo>
                    <a:pt x="514128" y="2064"/>
                  </a:lnTo>
                  <a:lnTo>
                    <a:pt x="560070" y="0"/>
                  </a:lnTo>
                  <a:lnTo>
                    <a:pt x="606011" y="2064"/>
                  </a:lnTo>
                  <a:lnTo>
                    <a:pt x="650929" y="8149"/>
                  </a:lnTo>
                  <a:lnTo>
                    <a:pt x="694678" y="18095"/>
                  </a:lnTo>
                  <a:lnTo>
                    <a:pt x="737116" y="31741"/>
                  </a:lnTo>
                  <a:lnTo>
                    <a:pt x="778097" y="48928"/>
                  </a:lnTo>
                  <a:lnTo>
                    <a:pt x="817478" y="69495"/>
                  </a:lnTo>
                  <a:lnTo>
                    <a:pt x="855114" y="93281"/>
                  </a:lnTo>
                  <a:lnTo>
                    <a:pt x="890863" y="120127"/>
                  </a:lnTo>
                  <a:lnTo>
                    <a:pt x="924579" y="149872"/>
                  </a:lnTo>
                  <a:lnTo>
                    <a:pt x="956119" y="182356"/>
                  </a:lnTo>
                  <a:lnTo>
                    <a:pt x="985339" y="217418"/>
                  </a:lnTo>
                  <a:lnTo>
                    <a:pt x="1012094" y="254898"/>
                  </a:lnTo>
                  <a:lnTo>
                    <a:pt x="1036241" y="294636"/>
                  </a:lnTo>
                  <a:lnTo>
                    <a:pt x="1057636" y="336471"/>
                  </a:lnTo>
                  <a:lnTo>
                    <a:pt x="1076134" y="380243"/>
                  </a:lnTo>
                  <a:lnTo>
                    <a:pt x="1091592" y="425793"/>
                  </a:lnTo>
                  <a:lnTo>
                    <a:pt x="1103865" y="472959"/>
                  </a:lnTo>
                  <a:lnTo>
                    <a:pt x="1112811" y="521581"/>
                  </a:lnTo>
                  <a:lnTo>
                    <a:pt x="1118283" y="571500"/>
                  </a:lnTo>
                  <a:lnTo>
                    <a:pt x="1120139" y="622553"/>
                  </a:lnTo>
                  <a:lnTo>
                    <a:pt x="1118283" y="673607"/>
                  </a:lnTo>
                  <a:lnTo>
                    <a:pt x="1112811" y="723526"/>
                  </a:lnTo>
                  <a:lnTo>
                    <a:pt x="1103865" y="772148"/>
                  </a:lnTo>
                  <a:lnTo>
                    <a:pt x="1091592" y="819314"/>
                  </a:lnTo>
                  <a:lnTo>
                    <a:pt x="1076134" y="864864"/>
                  </a:lnTo>
                  <a:lnTo>
                    <a:pt x="1057636" y="908636"/>
                  </a:lnTo>
                  <a:lnTo>
                    <a:pt x="1036241" y="950471"/>
                  </a:lnTo>
                  <a:lnTo>
                    <a:pt x="1012094" y="990209"/>
                  </a:lnTo>
                  <a:lnTo>
                    <a:pt x="985339" y="1027689"/>
                  </a:lnTo>
                  <a:lnTo>
                    <a:pt x="956119" y="1062751"/>
                  </a:lnTo>
                  <a:lnTo>
                    <a:pt x="924579" y="1095235"/>
                  </a:lnTo>
                  <a:lnTo>
                    <a:pt x="890863" y="1124980"/>
                  </a:lnTo>
                  <a:lnTo>
                    <a:pt x="855114" y="1151826"/>
                  </a:lnTo>
                  <a:lnTo>
                    <a:pt x="817478" y="1175612"/>
                  </a:lnTo>
                  <a:lnTo>
                    <a:pt x="778097" y="1196179"/>
                  </a:lnTo>
                  <a:lnTo>
                    <a:pt x="737116" y="1213366"/>
                  </a:lnTo>
                  <a:lnTo>
                    <a:pt x="694678" y="1227012"/>
                  </a:lnTo>
                  <a:lnTo>
                    <a:pt x="650929" y="1236958"/>
                  </a:lnTo>
                  <a:lnTo>
                    <a:pt x="606011" y="1243043"/>
                  </a:lnTo>
                  <a:lnTo>
                    <a:pt x="560070" y="1245107"/>
                  </a:lnTo>
                  <a:lnTo>
                    <a:pt x="514128" y="1243043"/>
                  </a:lnTo>
                  <a:lnTo>
                    <a:pt x="469210" y="1236958"/>
                  </a:lnTo>
                  <a:lnTo>
                    <a:pt x="425461" y="1227012"/>
                  </a:lnTo>
                  <a:lnTo>
                    <a:pt x="383023" y="1213366"/>
                  </a:lnTo>
                  <a:lnTo>
                    <a:pt x="342042" y="1196179"/>
                  </a:lnTo>
                  <a:lnTo>
                    <a:pt x="302661" y="1175612"/>
                  </a:lnTo>
                  <a:lnTo>
                    <a:pt x="265025" y="1151826"/>
                  </a:lnTo>
                  <a:lnTo>
                    <a:pt x="229276" y="1124980"/>
                  </a:lnTo>
                  <a:lnTo>
                    <a:pt x="195560" y="1095235"/>
                  </a:lnTo>
                  <a:lnTo>
                    <a:pt x="164020" y="1062751"/>
                  </a:lnTo>
                  <a:lnTo>
                    <a:pt x="134800" y="1027689"/>
                  </a:lnTo>
                  <a:lnTo>
                    <a:pt x="108045" y="990209"/>
                  </a:lnTo>
                  <a:lnTo>
                    <a:pt x="83898" y="950471"/>
                  </a:lnTo>
                  <a:lnTo>
                    <a:pt x="62503" y="908636"/>
                  </a:lnTo>
                  <a:lnTo>
                    <a:pt x="44005" y="864864"/>
                  </a:lnTo>
                  <a:lnTo>
                    <a:pt x="28547" y="819314"/>
                  </a:lnTo>
                  <a:lnTo>
                    <a:pt x="16274" y="772148"/>
                  </a:lnTo>
                  <a:lnTo>
                    <a:pt x="7328" y="723526"/>
                  </a:lnTo>
                  <a:lnTo>
                    <a:pt x="1856" y="673607"/>
                  </a:lnTo>
                  <a:lnTo>
                    <a:pt x="0" y="622553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2D4B4A43-E961-AEFE-4716-C1BB1C72CB7E}"/>
                </a:ext>
              </a:extLst>
            </p:cNvPr>
            <p:cNvSpPr/>
            <p:nvPr/>
          </p:nvSpPr>
          <p:spPr>
            <a:xfrm>
              <a:off x="8228076" y="8055863"/>
              <a:ext cx="777240" cy="802005"/>
            </a:xfrm>
            <a:custGeom>
              <a:avLst/>
              <a:gdLst/>
              <a:ahLst/>
              <a:cxnLst/>
              <a:rect l="l" t="t" r="r" b="b"/>
              <a:pathLst>
                <a:path w="777240" h="802004">
                  <a:moveTo>
                    <a:pt x="388620" y="0"/>
                  </a:moveTo>
                  <a:lnTo>
                    <a:pt x="343298" y="2696"/>
                  </a:lnTo>
                  <a:lnTo>
                    <a:pt x="299512" y="10585"/>
                  </a:lnTo>
                  <a:lnTo>
                    <a:pt x="257554" y="23366"/>
                  </a:lnTo>
                  <a:lnTo>
                    <a:pt x="217714" y="40739"/>
                  </a:lnTo>
                  <a:lnTo>
                    <a:pt x="180284" y="62401"/>
                  </a:lnTo>
                  <a:lnTo>
                    <a:pt x="145557" y="88054"/>
                  </a:lnTo>
                  <a:lnTo>
                    <a:pt x="113823" y="117395"/>
                  </a:lnTo>
                  <a:lnTo>
                    <a:pt x="85375" y="150125"/>
                  </a:lnTo>
                  <a:lnTo>
                    <a:pt x="60503" y="185942"/>
                  </a:lnTo>
                  <a:lnTo>
                    <a:pt x="39499" y="224545"/>
                  </a:lnTo>
                  <a:lnTo>
                    <a:pt x="22655" y="265635"/>
                  </a:lnTo>
                  <a:lnTo>
                    <a:pt x="10263" y="308909"/>
                  </a:lnTo>
                  <a:lnTo>
                    <a:pt x="2614" y="354069"/>
                  </a:lnTo>
                  <a:lnTo>
                    <a:pt x="0" y="400812"/>
                  </a:lnTo>
                  <a:lnTo>
                    <a:pt x="2614" y="447554"/>
                  </a:lnTo>
                  <a:lnTo>
                    <a:pt x="10263" y="492714"/>
                  </a:lnTo>
                  <a:lnTo>
                    <a:pt x="22655" y="535988"/>
                  </a:lnTo>
                  <a:lnTo>
                    <a:pt x="39499" y="577078"/>
                  </a:lnTo>
                  <a:lnTo>
                    <a:pt x="60503" y="615681"/>
                  </a:lnTo>
                  <a:lnTo>
                    <a:pt x="85375" y="651498"/>
                  </a:lnTo>
                  <a:lnTo>
                    <a:pt x="113823" y="684228"/>
                  </a:lnTo>
                  <a:lnTo>
                    <a:pt x="145557" y="713569"/>
                  </a:lnTo>
                  <a:lnTo>
                    <a:pt x="180284" y="739222"/>
                  </a:lnTo>
                  <a:lnTo>
                    <a:pt x="217714" y="760884"/>
                  </a:lnTo>
                  <a:lnTo>
                    <a:pt x="257554" y="778257"/>
                  </a:lnTo>
                  <a:lnTo>
                    <a:pt x="299512" y="791038"/>
                  </a:lnTo>
                  <a:lnTo>
                    <a:pt x="343298" y="798927"/>
                  </a:lnTo>
                  <a:lnTo>
                    <a:pt x="388620" y="801624"/>
                  </a:lnTo>
                  <a:lnTo>
                    <a:pt x="433941" y="798927"/>
                  </a:lnTo>
                  <a:lnTo>
                    <a:pt x="477727" y="791038"/>
                  </a:lnTo>
                  <a:lnTo>
                    <a:pt x="519685" y="778257"/>
                  </a:lnTo>
                  <a:lnTo>
                    <a:pt x="559525" y="760884"/>
                  </a:lnTo>
                  <a:lnTo>
                    <a:pt x="596955" y="739222"/>
                  </a:lnTo>
                  <a:lnTo>
                    <a:pt x="631682" y="713569"/>
                  </a:lnTo>
                  <a:lnTo>
                    <a:pt x="663416" y="684228"/>
                  </a:lnTo>
                  <a:lnTo>
                    <a:pt x="691864" y="651498"/>
                  </a:lnTo>
                  <a:lnTo>
                    <a:pt x="716736" y="615681"/>
                  </a:lnTo>
                  <a:lnTo>
                    <a:pt x="737740" y="577078"/>
                  </a:lnTo>
                  <a:lnTo>
                    <a:pt x="754584" y="535988"/>
                  </a:lnTo>
                  <a:lnTo>
                    <a:pt x="766976" y="492714"/>
                  </a:lnTo>
                  <a:lnTo>
                    <a:pt x="774625" y="447554"/>
                  </a:lnTo>
                  <a:lnTo>
                    <a:pt x="777240" y="400812"/>
                  </a:lnTo>
                  <a:lnTo>
                    <a:pt x="774625" y="354069"/>
                  </a:lnTo>
                  <a:lnTo>
                    <a:pt x="766976" y="308909"/>
                  </a:lnTo>
                  <a:lnTo>
                    <a:pt x="754584" y="265635"/>
                  </a:lnTo>
                  <a:lnTo>
                    <a:pt x="737740" y="224545"/>
                  </a:lnTo>
                  <a:lnTo>
                    <a:pt x="716736" y="185942"/>
                  </a:lnTo>
                  <a:lnTo>
                    <a:pt x="691864" y="150125"/>
                  </a:lnTo>
                  <a:lnTo>
                    <a:pt x="663416" y="117395"/>
                  </a:lnTo>
                  <a:lnTo>
                    <a:pt x="631682" y="88054"/>
                  </a:lnTo>
                  <a:lnTo>
                    <a:pt x="596955" y="62401"/>
                  </a:lnTo>
                  <a:lnTo>
                    <a:pt x="559525" y="40739"/>
                  </a:lnTo>
                  <a:lnTo>
                    <a:pt x="519685" y="23366"/>
                  </a:lnTo>
                  <a:lnTo>
                    <a:pt x="477727" y="10585"/>
                  </a:lnTo>
                  <a:lnTo>
                    <a:pt x="433941" y="2696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9" name="object 19">
            <a:extLst>
              <a:ext uri="{FF2B5EF4-FFF2-40B4-BE49-F238E27FC236}">
                <a16:creationId xmlns:a16="http://schemas.microsoft.com/office/drawing/2014/main" id="{17C780B5-0871-E373-D2E7-60BF4DD8F1AB}"/>
              </a:ext>
            </a:extLst>
          </p:cNvPr>
          <p:cNvSpPr txBox="1"/>
          <p:nvPr/>
        </p:nvSpPr>
        <p:spPr>
          <a:xfrm>
            <a:off x="8323409" y="8198636"/>
            <a:ext cx="715703" cy="71878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770"/>
              </a:lnSpc>
              <a:spcBef>
                <a:spcPts val="105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13664">
              <a:lnSpc>
                <a:spcPts val="4730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0" name="object 20">
            <a:extLst>
              <a:ext uri="{FF2B5EF4-FFF2-40B4-BE49-F238E27FC236}">
                <a16:creationId xmlns:a16="http://schemas.microsoft.com/office/drawing/2014/main" id="{38DA3B82-C8D4-0508-2ABD-5483D7F87319}"/>
              </a:ext>
            </a:extLst>
          </p:cNvPr>
          <p:cNvGrpSpPr/>
          <p:nvPr/>
        </p:nvGrpSpPr>
        <p:grpSpPr>
          <a:xfrm>
            <a:off x="6191758" y="4797297"/>
            <a:ext cx="1134745" cy="1216660"/>
            <a:chOff x="6191758" y="4797297"/>
            <a:chExt cx="1134745" cy="1216660"/>
          </a:xfrm>
        </p:grpSpPr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ACD3FC3D-2119-071A-73E9-A8F2423280AA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560832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4"/>
                  </a:lnTo>
                  <a:lnTo>
                    <a:pt x="7339" y="699629"/>
                  </a:lnTo>
                  <a:lnTo>
                    <a:pt x="16298" y="746649"/>
                  </a:lnTo>
                  <a:lnTo>
                    <a:pt x="28590" y="792260"/>
                  </a:lnTo>
                  <a:lnTo>
                    <a:pt x="44070" y="836306"/>
                  </a:lnTo>
                  <a:lnTo>
                    <a:pt x="62596" y="878634"/>
                  </a:lnTo>
                  <a:lnTo>
                    <a:pt x="84022" y="919086"/>
                  </a:lnTo>
                  <a:lnTo>
                    <a:pt x="108203" y="957510"/>
                  </a:lnTo>
                  <a:lnTo>
                    <a:pt x="134997" y="993750"/>
                  </a:lnTo>
                  <a:lnTo>
                    <a:pt x="164258" y="1027652"/>
                  </a:lnTo>
                  <a:lnTo>
                    <a:pt x="195842" y="1059059"/>
                  </a:lnTo>
                  <a:lnTo>
                    <a:pt x="229605" y="1087819"/>
                  </a:lnTo>
                  <a:lnTo>
                    <a:pt x="265403" y="1113774"/>
                  </a:lnTo>
                  <a:lnTo>
                    <a:pt x="303091" y="1136772"/>
                  </a:lnTo>
                  <a:lnTo>
                    <a:pt x="342524" y="1156656"/>
                  </a:lnTo>
                  <a:lnTo>
                    <a:pt x="383560" y="1173272"/>
                  </a:lnTo>
                  <a:lnTo>
                    <a:pt x="426053" y="1186466"/>
                  </a:lnTo>
                  <a:lnTo>
                    <a:pt x="469858" y="1196081"/>
                  </a:lnTo>
                  <a:lnTo>
                    <a:pt x="514833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60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5017A478-AE83-8596-86F3-E81E1FF88788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0" y="601979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60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3" y="1201964"/>
                  </a:lnTo>
                  <a:lnTo>
                    <a:pt x="469858" y="1196081"/>
                  </a:lnTo>
                  <a:lnTo>
                    <a:pt x="426053" y="1186466"/>
                  </a:lnTo>
                  <a:lnTo>
                    <a:pt x="383560" y="1173272"/>
                  </a:lnTo>
                  <a:lnTo>
                    <a:pt x="342524" y="1156656"/>
                  </a:lnTo>
                  <a:lnTo>
                    <a:pt x="303091" y="1136772"/>
                  </a:lnTo>
                  <a:lnTo>
                    <a:pt x="265403" y="1113774"/>
                  </a:lnTo>
                  <a:lnTo>
                    <a:pt x="229605" y="1087819"/>
                  </a:lnTo>
                  <a:lnTo>
                    <a:pt x="195842" y="1059059"/>
                  </a:lnTo>
                  <a:lnTo>
                    <a:pt x="164258" y="1027652"/>
                  </a:lnTo>
                  <a:lnTo>
                    <a:pt x="134997" y="993750"/>
                  </a:lnTo>
                  <a:lnTo>
                    <a:pt x="108203" y="957510"/>
                  </a:lnTo>
                  <a:lnTo>
                    <a:pt x="84022" y="919086"/>
                  </a:lnTo>
                  <a:lnTo>
                    <a:pt x="62596" y="878634"/>
                  </a:lnTo>
                  <a:lnTo>
                    <a:pt x="44070" y="836306"/>
                  </a:lnTo>
                  <a:lnTo>
                    <a:pt x="28590" y="792260"/>
                  </a:lnTo>
                  <a:lnTo>
                    <a:pt x="16298" y="746649"/>
                  </a:lnTo>
                  <a:lnTo>
                    <a:pt x="7339" y="699629"/>
                  </a:lnTo>
                  <a:lnTo>
                    <a:pt x="1859" y="651354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C7521115-DE1E-6296-4CD7-C04ADE81A1E0}"/>
                </a:ext>
              </a:extLst>
            </p:cNvPr>
            <p:cNvSpPr/>
            <p:nvPr/>
          </p:nvSpPr>
          <p:spPr>
            <a:xfrm>
              <a:off x="6356604" y="5004815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5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1"/>
                  </a:lnTo>
                  <a:lnTo>
                    <a:pt x="2608" y="464565"/>
                  </a:lnTo>
                  <a:lnTo>
                    <a:pt x="10241" y="511437"/>
                  </a:lnTo>
                  <a:lnTo>
                    <a:pt x="22607" y="556354"/>
                  </a:lnTo>
                  <a:lnTo>
                    <a:pt x="39415" y="599005"/>
                  </a:lnTo>
                  <a:lnTo>
                    <a:pt x="60374" y="639076"/>
                  </a:lnTo>
                  <a:lnTo>
                    <a:pt x="85195" y="676256"/>
                  </a:lnTo>
                  <a:lnTo>
                    <a:pt x="113585" y="710231"/>
                  </a:lnTo>
                  <a:lnTo>
                    <a:pt x="145255" y="740690"/>
                  </a:lnTo>
                  <a:lnTo>
                    <a:pt x="179913" y="767320"/>
                  </a:lnTo>
                  <a:lnTo>
                    <a:pt x="217269" y="789809"/>
                  </a:lnTo>
                  <a:lnTo>
                    <a:pt x="257033" y="807844"/>
                  </a:lnTo>
                  <a:lnTo>
                    <a:pt x="298912" y="821113"/>
                  </a:lnTo>
                  <a:lnTo>
                    <a:pt x="342617" y="829304"/>
                  </a:lnTo>
                  <a:lnTo>
                    <a:pt x="387857" y="832103"/>
                  </a:lnTo>
                  <a:lnTo>
                    <a:pt x="433098" y="829304"/>
                  </a:lnTo>
                  <a:lnTo>
                    <a:pt x="476803" y="821113"/>
                  </a:lnTo>
                  <a:lnTo>
                    <a:pt x="518682" y="807844"/>
                  </a:lnTo>
                  <a:lnTo>
                    <a:pt x="558446" y="789809"/>
                  </a:lnTo>
                  <a:lnTo>
                    <a:pt x="595802" y="767320"/>
                  </a:lnTo>
                  <a:lnTo>
                    <a:pt x="630460" y="740690"/>
                  </a:lnTo>
                  <a:lnTo>
                    <a:pt x="662130" y="710231"/>
                  </a:lnTo>
                  <a:lnTo>
                    <a:pt x="690520" y="676256"/>
                  </a:lnTo>
                  <a:lnTo>
                    <a:pt x="715341" y="639076"/>
                  </a:lnTo>
                  <a:lnTo>
                    <a:pt x="736300" y="599005"/>
                  </a:lnTo>
                  <a:lnTo>
                    <a:pt x="753108" y="556354"/>
                  </a:lnTo>
                  <a:lnTo>
                    <a:pt x="765474" y="511437"/>
                  </a:lnTo>
                  <a:lnTo>
                    <a:pt x="773107" y="464565"/>
                  </a:lnTo>
                  <a:lnTo>
                    <a:pt x="775716" y="416051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24" name="object 24">
            <a:extLst>
              <a:ext uri="{FF2B5EF4-FFF2-40B4-BE49-F238E27FC236}">
                <a16:creationId xmlns:a16="http://schemas.microsoft.com/office/drawing/2014/main" id="{E88DE961-D3AD-B054-CE8F-D8AAC432A456}"/>
              </a:ext>
            </a:extLst>
          </p:cNvPr>
          <p:cNvSpPr txBox="1"/>
          <p:nvPr/>
        </p:nvSpPr>
        <p:spPr>
          <a:xfrm>
            <a:off x="6445377" y="5071110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object 25">
            <a:extLst>
              <a:ext uri="{FF2B5EF4-FFF2-40B4-BE49-F238E27FC236}">
                <a16:creationId xmlns:a16="http://schemas.microsoft.com/office/drawing/2014/main" id="{9D115F5A-E3FF-41E4-2434-8A2FA26E2E68}"/>
              </a:ext>
            </a:extLst>
          </p:cNvPr>
          <p:cNvSpPr txBox="1"/>
          <p:nvPr/>
        </p:nvSpPr>
        <p:spPr>
          <a:xfrm>
            <a:off x="6426483" y="5136552"/>
            <a:ext cx="596265" cy="7004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400" b="1" spc="-25">
                <a:solidFill>
                  <a:schemeClr val="tx1"/>
                </a:solidFill>
                <a:latin typeface="Calibri"/>
                <a:cs typeface="Calibri"/>
              </a:rPr>
              <a:t>1</a:t>
            </a: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6" name="object 26">
            <a:extLst>
              <a:ext uri="{FF2B5EF4-FFF2-40B4-BE49-F238E27FC236}">
                <a16:creationId xmlns:a16="http://schemas.microsoft.com/office/drawing/2014/main" id="{AF75B6E1-4389-D7AA-B42A-96E465BB704D}"/>
              </a:ext>
            </a:extLst>
          </p:cNvPr>
          <p:cNvGrpSpPr/>
          <p:nvPr/>
        </p:nvGrpSpPr>
        <p:grpSpPr>
          <a:xfrm>
            <a:off x="792226" y="10682985"/>
            <a:ext cx="1134745" cy="1216660"/>
            <a:chOff x="792226" y="10682985"/>
            <a:chExt cx="1134745" cy="1216660"/>
          </a:xfrm>
        </p:grpSpPr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FD7E539B-B73A-6F2D-4EF2-74D41A206AEC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1"/>
                  </a:lnTo>
                  <a:lnTo>
                    <a:pt x="7340" y="699623"/>
                  </a:lnTo>
                  <a:lnTo>
                    <a:pt x="16299" y="746641"/>
                  </a:lnTo>
                  <a:lnTo>
                    <a:pt x="28591" y="792250"/>
                  </a:lnTo>
                  <a:lnTo>
                    <a:pt x="44072" y="836296"/>
                  </a:lnTo>
                  <a:lnTo>
                    <a:pt x="62598" y="878622"/>
                  </a:lnTo>
                  <a:lnTo>
                    <a:pt x="84025" y="919075"/>
                  </a:lnTo>
                  <a:lnTo>
                    <a:pt x="108207" y="957499"/>
                  </a:lnTo>
                  <a:lnTo>
                    <a:pt x="135001" y="993740"/>
                  </a:lnTo>
                  <a:lnTo>
                    <a:pt x="164263" y="1027642"/>
                  </a:lnTo>
                  <a:lnTo>
                    <a:pt x="195847" y="1059051"/>
                  </a:lnTo>
                  <a:lnTo>
                    <a:pt x="229611" y="1087811"/>
                  </a:lnTo>
                  <a:lnTo>
                    <a:pt x="265409" y="1113768"/>
                  </a:lnTo>
                  <a:lnTo>
                    <a:pt x="303096" y="1136767"/>
                  </a:lnTo>
                  <a:lnTo>
                    <a:pt x="342530" y="1156652"/>
                  </a:lnTo>
                  <a:lnTo>
                    <a:pt x="383565" y="1173270"/>
                  </a:lnTo>
                  <a:lnTo>
                    <a:pt x="426057" y="1186464"/>
                  </a:lnTo>
                  <a:lnTo>
                    <a:pt x="469861" y="1196080"/>
                  </a:lnTo>
                  <a:lnTo>
                    <a:pt x="514834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59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9F2D795F-EB3A-6112-1CFE-36EA53F8089E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79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59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4" y="1201964"/>
                  </a:lnTo>
                  <a:lnTo>
                    <a:pt x="469861" y="1196080"/>
                  </a:lnTo>
                  <a:lnTo>
                    <a:pt x="426057" y="1186464"/>
                  </a:lnTo>
                  <a:lnTo>
                    <a:pt x="383565" y="1173270"/>
                  </a:lnTo>
                  <a:lnTo>
                    <a:pt x="342530" y="1156652"/>
                  </a:lnTo>
                  <a:lnTo>
                    <a:pt x="303096" y="1136767"/>
                  </a:lnTo>
                  <a:lnTo>
                    <a:pt x="265409" y="1113768"/>
                  </a:lnTo>
                  <a:lnTo>
                    <a:pt x="229611" y="1087811"/>
                  </a:lnTo>
                  <a:lnTo>
                    <a:pt x="195847" y="1059051"/>
                  </a:lnTo>
                  <a:lnTo>
                    <a:pt x="164263" y="1027642"/>
                  </a:lnTo>
                  <a:lnTo>
                    <a:pt x="135001" y="993740"/>
                  </a:lnTo>
                  <a:lnTo>
                    <a:pt x="108207" y="957499"/>
                  </a:lnTo>
                  <a:lnTo>
                    <a:pt x="84025" y="919075"/>
                  </a:lnTo>
                  <a:lnTo>
                    <a:pt x="62598" y="878622"/>
                  </a:lnTo>
                  <a:lnTo>
                    <a:pt x="44072" y="836296"/>
                  </a:lnTo>
                  <a:lnTo>
                    <a:pt x="28591" y="792250"/>
                  </a:lnTo>
                  <a:lnTo>
                    <a:pt x="16299" y="746641"/>
                  </a:lnTo>
                  <a:lnTo>
                    <a:pt x="7340" y="699623"/>
                  </a:lnTo>
                  <a:lnTo>
                    <a:pt x="1859" y="651351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7D31A1C2-4A0F-E2FC-DCAD-5BF11CC59A94}"/>
                </a:ext>
              </a:extLst>
            </p:cNvPr>
            <p:cNvSpPr/>
            <p:nvPr/>
          </p:nvSpPr>
          <p:spPr>
            <a:xfrm>
              <a:off x="970788" y="10855451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4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8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4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30" name="object 30">
            <a:extLst>
              <a:ext uri="{FF2B5EF4-FFF2-40B4-BE49-F238E27FC236}">
                <a16:creationId xmlns:a16="http://schemas.microsoft.com/office/drawing/2014/main" id="{8803D8EE-CFF2-3A1B-6337-1BE20BBD3AE9}"/>
              </a:ext>
            </a:extLst>
          </p:cNvPr>
          <p:cNvSpPr txBox="1"/>
          <p:nvPr/>
        </p:nvSpPr>
        <p:spPr>
          <a:xfrm>
            <a:off x="1021854" y="11010752"/>
            <a:ext cx="576580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5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6350" algn="ctr">
              <a:lnSpc>
                <a:spcPts val="4725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1" name="object 31">
            <a:extLst>
              <a:ext uri="{FF2B5EF4-FFF2-40B4-BE49-F238E27FC236}">
                <a16:creationId xmlns:a16="http://schemas.microsoft.com/office/drawing/2014/main" id="{39C8712D-1EAC-DB22-B6B3-111F103DD4AE}"/>
              </a:ext>
            </a:extLst>
          </p:cNvPr>
          <p:cNvSpPr txBox="1"/>
          <p:nvPr/>
        </p:nvSpPr>
        <p:spPr>
          <a:xfrm>
            <a:off x="3768862" y="11377934"/>
            <a:ext cx="3680126" cy="32162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05000"/>
              </a:lnSpc>
              <a:spcBef>
                <a:spcPts val="90"/>
              </a:spcBef>
            </a:pPr>
            <a:r>
              <a:rPr lang="en-GB" sz="2000">
                <a:solidFill>
                  <a:schemeClr val="bg1"/>
                </a:solidFill>
                <a:latin typeface="Calibri"/>
                <a:cs typeface="Calibri"/>
              </a:rPr>
              <a:t>Welcome to Kingswood Secondary </a:t>
            </a:r>
          </a:p>
        </p:txBody>
      </p:sp>
      <p:pic>
        <p:nvPicPr>
          <p:cNvPr id="36" name="object 36">
            <a:extLst>
              <a:ext uri="{FF2B5EF4-FFF2-40B4-BE49-F238E27FC236}">
                <a16:creationId xmlns:a16="http://schemas.microsoft.com/office/drawing/2014/main" id="{F171791D-BA65-886D-95F9-9FB161C43CD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44" y="199518"/>
            <a:ext cx="1879092" cy="1917192"/>
          </a:xfrm>
          <a:prstGeom prst="rect">
            <a:avLst/>
          </a:prstGeom>
        </p:spPr>
      </p:pic>
      <p:sp>
        <p:nvSpPr>
          <p:cNvPr id="39" name="object 39">
            <a:extLst>
              <a:ext uri="{FF2B5EF4-FFF2-40B4-BE49-F238E27FC236}">
                <a16:creationId xmlns:a16="http://schemas.microsoft.com/office/drawing/2014/main" id="{F038E1B7-7CA2-C94D-1C91-9BE0E295EFA2}"/>
              </a:ext>
            </a:extLst>
          </p:cNvPr>
          <p:cNvSpPr txBox="1"/>
          <p:nvPr/>
        </p:nvSpPr>
        <p:spPr>
          <a:xfrm>
            <a:off x="1770285" y="2517796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sz="700" b="1">
                <a:solidFill>
                  <a:schemeClr val="tx1"/>
                </a:solidFill>
                <a:latin typeface="Calibri"/>
                <a:cs typeface="Calibri"/>
              </a:rPr>
              <a:t>GCE</a:t>
            </a:r>
            <a:r>
              <a:rPr sz="700" b="1" spc="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spc="-1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b="1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b="1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spc="-1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0" name="object 40">
            <a:extLst>
              <a:ext uri="{FF2B5EF4-FFF2-40B4-BE49-F238E27FC236}">
                <a16:creationId xmlns:a16="http://schemas.microsoft.com/office/drawing/2014/main" id="{4CBF52AF-3CE9-F9C9-1E96-1901D4DCBC81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7811" y="12499847"/>
            <a:ext cx="233172" cy="245362"/>
          </a:xfrm>
          <a:prstGeom prst="rect">
            <a:avLst/>
          </a:prstGeom>
        </p:spPr>
      </p:pic>
      <p:pic>
        <p:nvPicPr>
          <p:cNvPr id="41" name="object 41">
            <a:extLst>
              <a:ext uri="{FF2B5EF4-FFF2-40B4-BE49-F238E27FC236}">
                <a16:creationId xmlns:a16="http://schemas.microsoft.com/office/drawing/2014/main" id="{CA07B710-87CE-8031-48CF-458A8319CDC9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6979" y="12492226"/>
            <a:ext cx="233172" cy="245362"/>
          </a:xfrm>
          <a:prstGeom prst="rect">
            <a:avLst/>
          </a:prstGeom>
        </p:spPr>
      </p:pic>
      <p:sp>
        <p:nvSpPr>
          <p:cNvPr id="42" name="object 42">
            <a:extLst>
              <a:ext uri="{FF2B5EF4-FFF2-40B4-BE49-F238E27FC236}">
                <a16:creationId xmlns:a16="http://schemas.microsoft.com/office/drawing/2014/main" id="{1B0BB8A3-608C-F003-5EFB-621F60BED605}"/>
              </a:ext>
            </a:extLst>
          </p:cNvPr>
          <p:cNvSpPr txBox="1"/>
          <p:nvPr/>
        </p:nvSpPr>
        <p:spPr>
          <a:xfrm>
            <a:off x="2661335" y="1828800"/>
            <a:ext cx="596565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0" dirty="0">
                <a:solidFill>
                  <a:schemeClr val="tx1"/>
                </a:solidFill>
                <a:latin typeface="Calibri"/>
                <a:cs typeface="Calibri"/>
              </a:rPr>
              <a:t>    A LEVEL Biology</a:t>
            </a:r>
            <a:r>
              <a:rPr sz="2400" b="1" spc="-8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Learning</a:t>
            </a:r>
            <a:r>
              <a:rPr sz="2400" b="1" spc="-7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Journey</a:t>
            </a:r>
            <a:endParaRPr sz="24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5" name="object 45">
            <a:extLst>
              <a:ext uri="{FF2B5EF4-FFF2-40B4-BE49-F238E27FC236}">
                <a16:creationId xmlns:a16="http://schemas.microsoft.com/office/drawing/2014/main" id="{0D5FE66D-16DD-E308-BA1C-7B2605875712}"/>
              </a:ext>
            </a:extLst>
          </p:cNvPr>
          <p:cNvSpPr txBox="1"/>
          <p:nvPr/>
        </p:nvSpPr>
        <p:spPr>
          <a:xfrm>
            <a:off x="7632543" y="10025559"/>
            <a:ext cx="690866" cy="346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4.1: Communicable diseases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8" name="object 48">
            <a:extLst>
              <a:ext uri="{FF2B5EF4-FFF2-40B4-BE49-F238E27FC236}">
                <a16:creationId xmlns:a16="http://schemas.microsoft.com/office/drawing/2014/main" id="{2D22C255-B32D-DB4D-426B-71E6E616F7C5}"/>
              </a:ext>
            </a:extLst>
          </p:cNvPr>
          <p:cNvSpPr txBox="1"/>
          <p:nvPr/>
        </p:nvSpPr>
        <p:spPr>
          <a:xfrm>
            <a:off x="268746" y="10623504"/>
            <a:ext cx="509397" cy="3469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M2: Biological Molecules </a:t>
            </a:r>
            <a:endParaRPr lang="en-GB"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0" name="object 50">
            <a:extLst>
              <a:ext uri="{FF2B5EF4-FFF2-40B4-BE49-F238E27FC236}">
                <a16:creationId xmlns:a16="http://schemas.microsoft.com/office/drawing/2014/main" id="{CD0D83E4-B66F-EA24-89E1-D40EE8C2FD9B}"/>
              </a:ext>
            </a:extLst>
          </p:cNvPr>
          <p:cNvSpPr txBox="1"/>
          <p:nvPr/>
        </p:nvSpPr>
        <p:spPr>
          <a:xfrm>
            <a:off x="1795461" y="8607140"/>
            <a:ext cx="73977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2: Cell Division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2" name="object 52">
            <a:extLst>
              <a:ext uri="{FF2B5EF4-FFF2-40B4-BE49-F238E27FC236}">
                <a16:creationId xmlns:a16="http://schemas.microsoft.com/office/drawing/2014/main" id="{741788AA-0F10-4F35-76D8-832F4E12B2E9}"/>
              </a:ext>
            </a:extLst>
          </p:cNvPr>
          <p:cNvSpPr txBox="1"/>
          <p:nvPr/>
        </p:nvSpPr>
        <p:spPr>
          <a:xfrm>
            <a:off x="2879415" y="8571685"/>
            <a:ext cx="788163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685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2: Cell/Plasma Membranes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3" name="object 53">
            <a:extLst>
              <a:ext uri="{FF2B5EF4-FFF2-40B4-BE49-F238E27FC236}">
                <a16:creationId xmlns:a16="http://schemas.microsoft.com/office/drawing/2014/main" id="{FF1AE891-99ED-2FE6-6856-01A59360A260}"/>
              </a:ext>
            </a:extLst>
          </p:cNvPr>
          <p:cNvSpPr txBox="1"/>
          <p:nvPr/>
        </p:nvSpPr>
        <p:spPr>
          <a:xfrm>
            <a:off x="182147" y="9759335"/>
            <a:ext cx="871238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2550" marR="5080" indent="-70485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2: Nucleotides and Nucleic Acids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5" name="object 55">
            <a:extLst>
              <a:ext uri="{FF2B5EF4-FFF2-40B4-BE49-F238E27FC236}">
                <a16:creationId xmlns:a16="http://schemas.microsoft.com/office/drawing/2014/main" id="{1D4D84E7-AC6B-1A6C-8AA9-B315E0976ADB}"/>
              </a:ext>
            </a:extLst>
          </p:cNvPr>
          <p:cNvSpPr txBox="1"/>
          <p:nvPr/>
        </p:nvSpPr>
        <p:spPr>
          <a:xfrm>
            <a:off x="4094602" y="10269862"/>
            <a:ext cx="7886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4.3: Classification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6" name="object 56">
            <a:extLst>
              <a:ext uri="{FF2B5EF4-FFF2-40B4-BE49-F238E27FC236}">
                <a16:creationId xmlns:a16="http://schemas.microsoft.com/office/drawing/2014/main" id="{60F07A3C-7147-D95F-DF14-5E32A342720E}"/>
              </a:ext>
            </a:extLst>
          </p:cNvPr>
          <p:cNvSpPr txBox="1"/>
          <p:nvPr/>
        </p:nvSpPr>
        <p:spPr>
          <a:xfrm>
            <a:off x="6666240" y="8481399"/>
            <a:ext cx="788163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3.2 Transport in Animals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7" name="object 57">
            <a:extLst>
              <a:ext uri="{FF2B5EF4-FFF2-40B4-BE49-F238E27FC236}">
                <a16:creationId xmlns:a16="http://schemas.microsoft.com/office/drawing/2014/main" id="{DB64C27B-39A7-04A5-133E-D6CF65553D96}"/>
              </a:ext>
            </a:extLst>
          </p:cNvPr>
          <p:cNvSpPr txBox="1"/>
          <p:nvPr/>
        </p:nvSpPr>
        <p:spPr>
          <a:xfrm>
            <a:off x="6028919" y="6673999"/>
            <a:ext cx="811531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6.1-Cellular Control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8" name="object 58">
            <a:extLst>
              <a:ext uri="{FF2B5EF4-FFF2-40B4-BE49-F238E27FC236}">
                <a16:creationId xmlns:a16="http://schemas.microsoft.com/office/drawing/2014/main" id="{64D8B41F-3010-D266-638B-CB7FEC5DF896}"/>
              </a:ext>
            </a:extLst>
          </p:cNvPr>
          <p:cNvSpPr txBox="1"/>
          <p:nvPr/>
        </p:nvSpPr>
        <p:spPr>
          <a:xfrm>
            <a:off x="5844404" y="7795843"/>
            <a:ext cx="591185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3.3- Transport in Plants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5" name="object 65">
            <a:extLst>
              <a:ext uri="{FF2B5EF4-FFF2-40B4-BE49-F238E27FC236}">
                <a16:creationId xmlns:a16="http://schemas.microsoft.com/office/drawing/2014/main" id="{DC7EAC2D-DF13-60B0-45CF-896CF5E383B6}"/>
              </a:ext>
            </a:extLst>
          </p:cNvPr>
          <p:cNvSpPr txBox="1"/>
          <p:nvPr/>
        </p:nvSpPr>
        <p:spPr>
          <a:xfrm>
            <a:off x="7287056" y="7981596"/>
            <a:ext cx="80543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PAG 6 Chromatography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0" name="object 90">
            <a:extLst>
              <a:ext uri="{FF2B5EF4-FFF2-40B4-BE49-F238E27FC236}">
                <a16:creationId xmlns:a16="http://schemas.microsoft.com/office/drawing/2014/main" id="{AAD8EF99-23EA-729F-EA0A-832092517CF5}"/>
              </a:ext>
            </a:extLst>
          </p:cNvPr>
          <p:cNvSpPr txBox="1"/>
          <p:nvPr/>
        </p:nvSpPr>
        <p:spPr>
          <a:xfrm>
            <a:off x="379850" y="6674127"/>
            <a:ext cx="475831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830" marR="5080" indent="-2476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UCAS TRAINING 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8" name="object 98">
            <a:extLst>
              <a:ext uri="{FF2B5EF4-FFF2-40B4-BE49-F238E27FC236}">
                <a16:creationId xmlns:a16="http://schemas.microsoft.com/office/drawing/2014/main" id="{87DCC173-B1D5-0FFB-97E1-A75BFD4650B7}"/>
              </a:ext>
            </a:extLst>
          </p:cNvPr>
          <p:cNvSpPr txBox="1"/>
          <p:nvPr/>
        </p:nvSpPr>
        <p:spPr>
          <a:xfrm>
            <a:off x="8086413" y="5801006"/>
            <a:ext cx="715703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8585" marR="5080" indent="-96520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6.4-Cloning and Biotechnology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9" name="object 99">
            <a:extLst>
              <a:ext uri="{FF2B5EF4-FFF2-40B4-BE49-F238E27FC236}">
                <a16:creationId xmlns:a16="http://schemas.microsoft.com/office/drawing/2014/main" id="{72FAC4E7-4F8F-7EE4-D91F-F452AF7C886B}"/>
              </a:ext>
            </a:extLst>
          </p:cNvPr>
          <p:cNvSpPr txBox="1"/>
          <p:nvPr/>
        </p:nvSpPr>
        <p:spPr>
          <a:xfrm>
            <a:off x="8912828" y="3981262"/>
            <a:ext cx="471170" cy="4560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5080" indent="-13970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5.3- Homeostasis and Excretion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4" name="object 104">
            <a:extLst>
              <a:ext uri="{FF2B5EF4-FFF2-40B4-BE49-F238E27FC236}">
                <a16:creationId xmlns:a16="http://schemas.microsoft.com/office/drawing/2014/main" id="{2BCE8DC2-F99D-0324-0FF8-74A306222C52}"/>
              </a:ext>
            </a:extLst>
          </p:cNvPr>
          <p:cNvSpPr txBox="1"/>
          <p:nvPr/>
        </p:nvSpPr>
        <p:spPr>
          <a:xfrm>
            <a:off x="7907314" y="2426987"/>
            <a:ext cx="926899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1400" b="1" spc="-10">
                <a:solidFill>
                  <a:srgbClr val="00B050"/>
                </a:solidFill>
                <a:latin typeface="Calibri"/>
                <a:cs typeface="Calibri"/>
              </a:rPr>
              <a:t>PPE 2</a:t>
            </a:r>
            <a:endParaRPr sz="14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06" name="object 106">
            <a:extLst>
              <a:ext uri="{FF2B5EF4-FFF2-40B4-BE49-F238E27FC236}">
                <a16:creationId xmlns:a16="http://schemas.microsoft.com/office/drawing/2014/main" id="{6E6DCE97-70C5-9B82-A2E3-86AD1F71154C}"/>
              </a:ext>
            </a:extLst>
          </p:cNvPr>
          <p:cNvSpPr txBox="1"/>
          <p:nvPr/>
        </p:nvSpPr>
        <p:spPr>
          <a:xfrm>
            <a:off x="8882952" y="3159410"/>
            <a:ext cx="718248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6.5- Ecosystems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8" name="object 108">
            <a:extLst>
              <a:ext uri="{FF2B5EF4-FFF2-40B4-BE49-F238E27FC236}">
                <a16:creationId xmlns:a16="http://schemas.microsoft.com/office/drawing/2014/main" id="{6BEFEEA1-44BF-9D96-BB52-5846F4288229}"/>
              </a:ext>
            </a:extLst>
          </p:cNvPr>
          <p:cNvSpPr txBox="1"/>
          <p:nvPr/>
        </p:nvSpPr>
        <p:spPr>
          <a:xfrm>
            <a:off x="5369326" y="2469806"/>
            <a:ext cx="1028699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5.5-Photosynthesis 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11" name="object 111">
            <a:extLst>
              <a:ext uri="{FF2B5EF4-FFF2-40B4-BE49-F238E27FC236}">
                <a16:creationId xmlns:a16="http://schemas.microsoft.com/office/drawing/2014/main" id="{310734EF-2013-7074-2D47-6C4944571343}"/>
              </a:ext>
            </a:extLst>
          </p:cNvPr>
          <p:cNvSpPr txBox="1"/>
          <p:nvPr/>
        </p:nvSpPr>
        <p:spPr>
          <a:xfrm>
            <a:off x="4076609" y="4075050"/>
            <a:ext cx="50673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5.6- Respiration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7" name="object 137">
            <a:extLst>
              <a:ext uri="{FF2B5EF4-FFF2-40B4-BE49-F238E27FC236}">
                <a16:creationId xmlns:a16="http://schemas.microsoft.com/office/drawing/2014/main" id="{D2B342BC-F21A-9323-04C4-41DD20CA40D6}"/>
              </a:ext>
            </a:extLst>
          </p:cNvPr>
          <p:cNvSpPr/>
          <p:nvPr/>
        </p:nvSpPr>
        <p:spPr>
          <a:xfrm>
            <a:off x="2321940" y="1096111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40" name="object 140">
            <a:extLst>
              <a:ext uri="{FF2B5EF4-FFF2-40B4-BE49-F238E27FC236}">
                <a16:creationId xmlns:a16="http://schemas.microsoft.com/office/drawing/2014/main" id="{E42C0A10-973D-F981-C5A4-7D5E42DABCC3}"/>
              </a:ext>
            </a:extLst>
          </p:cNvPr>
          <p:cNvSpPr txBox="1"/>
          <p:nvPr/>
        </p:nvSpPr>
        <p:spPr>
          <a:xfrm>
            <a:off x="2479723" y="10845119"/>
            <a:ext cx="58610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1605" marR="5080" indent="-129539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Summer Task Review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1" name="object 141">
            <a:extLst>
              <a:ext uri="{FF2B5EF4-FFF2-40B4-BE49-F238E27FC236}">
                <a16:creationId xmlns:a16="http://schemas.microsoft.com/office/drawing/2014/main" id="{24AA4C83-B243-90A1-4746-4A0637967232}"/>
              </a:ext>
            </a:extLst>
          </p:cNvPr>
          <p:cNvSpPr txBox="1"/>
          <p:nvPr/>
        </p:nvSpPr>
        <p:spPr>
          <a:xfrm>
            <a:off x="7210856" y="4483318"/>
            <a:ext cx="788163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5.2- Hormonal Communication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5" name="object 145">
            <a:extLst>
              <a:ext uri="{FF2B5EF4-FFF2-40B4-BE49-F238E27FC236}">
                <a16:creationId xmlns:a16="http://schemas.microsoft.com/office/drawing/2014/main" id="{AEB40F1B-1259-F85B-9850-7787803E974B}"/>
              </a:ext>
            </a:extLst>
          </p:cNvPr>
          <p:cNvSpPr txBox="1"/>
          <p:nvPr/>
        </p:nvSpPr>
        <p:spPr>
          <a:xfrm>
            <a:off x="2686749" y="5893991"/>
            <a:ext cx="627381" cy="346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-635" algn="ctr">
              <a:lnSpc>
                <a:spcPct val="105000"/>
              </a:lnSpc>
              <a:spcBef>
                <a:spcPts val="9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6.1-Genetic and living systems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3" name="object 153">
            <a:extLst>
              <a:ext uri="{FF2B5EF4-FFF2-40B4-BE49-F238E27FC236}">
                <a16:creationId xmlns:a16="http://schemas.microsoft.com/office/drawing/2014/main" id="{750D9026-5060-C612-FACC-6DB7CE726A46}"/>
              </a:ext>
            </a:extLst>
          </p:cNvPr>
          <p:cNvSpPr txBox="1"/>
          <p:nvPr/>
        </p:nvSpPr>
        <p:spPr>
          <a:xfrm>
            <a:off x="3881266" y="5941371"/>
            <a:ext cx="531978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6.3- Manipulating Genomes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4" name="object 154">
            <a:extLst>
              <a:ext uri="{FF2B5EF4-FFF2-40B4-BE49-F238E27FC236}">
                <a16:creationId xmlns:a16="http://schemas.microsoft.com/office/drawing/2014/main" id="{8464B3A4-4763-19E3-0EB6-0E33A44182A6}"/>
              </a:ext>
            </a:extLst>
          </p:cNvPr>
          <p:cNvSpPr txBox="1"/>
          <p:nvPr/>
        </p:nvSpPr>
        <p:spPr>
          <a:xfrm>
            <a:off x="4978894" y="4660849"/>
            <a:ext cx="792619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1435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rgbClr val="00B050"/>
                </a:solidFill>
                <a:latin typeface="Calibri"/>
                <a:cs typeface="Calibri"/>
              </a:rPr>
              <a:t>PPE 1/ 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B303A0B-62E3-27C9-BF16-886BAF836D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5" b="14867"/>
          <a:stretch/>
        </p:blipFill>
        <p:spPr bwMode="auto">
          <a:xfrm>
            <a:off x="3793744" y="324599"/>
            <a:ext cx="2095500" cy="14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" name="object 55">
            <a:extLst>
              <a:ext uri="{FF2B5EF4-FFF2-40B4-BE49-F238E27FC236}">
                <a16:creationId xmlns:a16="http://schemas.microsoft.com/office/drawing/2014/main" id="{ED86D677-A935-B3F4-7311-3497760EEBE7}"/>
              </a:ext>
            </a:extLst>
          </p:cNvPr>
          <p:cNvSpPr txBox="1"/>
          <p:nvPr/>
        </p:nvSpPr>
        <p:spPr>
          <a:xfrm>
            <a:off x="5298446" y="10168418"/>
            <a:ext cx="7886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4.2- Biodiversity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9" name="object 56">
            <a:extLst>
              <a:ext uri="{FF2B5EF4-FFF2-40B4-BE49-F238E27FC236}">
                <a16:creationId xmlns:a16="http://schemas.microsoft.com/office/drawing/2014/main" id="{369C7536-D6A6-9AEB-0C63-FF3F764D0F53}"/>
              </a:ext>
            </a:extLst>
          </p:cNvPr>
          <p:cNvSpPr txBox="1"/>
          <p:nvPr/>
        </p:nvSpPr>
        <p:spPr>
          <a:xfrm>
            <a:off x="5862784" y="8687714"/>
            <a:ext cx="354697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rgbClr val="00B050"/>
                </a:solidFill>
                <a:latin typeface="Calibri"/>
                <a:cs typeface="Calibri"/>
              </a:rPr>
              <a:t>PPE1 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029" name="object 91">
            <a:extLst>
              <a:ext uri="{FF2B5EF4-FFF2-40B4-BE49-F238E27FC236}">
                <a16:creationId xmlns:a16="http://schemas.microsoft.com/office/drawing/2014/main" id="{AB3DDE8D-275A-E07D-E6D0-4FC05D05ABE5}"/>
              </a:ext>
            </a:extLst>
          </p:cNvPr>
          <p:cNvSpPr txBox="1"/>
          <p:nvPr/>
        </p:nvSpPr>
        <p:spPr>
          <a:xfrm>
            <a:off x="1405085" y="6315701"/>
            <a:ext cx="98130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855" marR="5080" indent="-977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Work experience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4" name="object 96">
            <a:extLst>
              <a:ext uri="{FF2B5EF4-FFF2-40B4-BE49-F238E27FC236}">
                <a16:creationId xmlns:a16="http://schemas.microsoft.com/office/drawing/2014/main" id="{656C0029-E3A5-21C4-1300-56FD4F75855D}"/>
              </a:ext>
            </a:extLst>
          </p:cNvPr>
          <p:cNvSpPr txBox="1"/>
          <p:nvPr/>
        </p:nvSpPr>
        <p:spPr>
          <a:xfrm>
            <a:off x="5771513" y="6058659"/>
            <a:ext cx="50736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DROP DOWN 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9" name="object 96">
            <a:extLst>
              <a:ext uri="{FF2B5EF4-FFF2-40B4-BE49-F238E27FC236}">
                <a16:creationId xmlns:a16="http://schemas.microsoft.com/office/drawing/2014/main" id="{04A27DB7-7B85-D478-12EE-E424A93100E4}"/>
              </a:ext>
            </a:extLst>
          </p:cNvPr>
          <p:cNvSpPr txBox="1"/>
          <p:nvPr/>
        </p:nvSpPr>
        <p:spPr>
          <a:xfrm>
            <a:off x="3926143" y="2595727"/>
            <a:ext cx="501208" cy="2936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900" b="1" spc="-10">
                <a:solidFill>
                  <a:srgbClr val="00B050"/>
                </a:solidFill>
                <a:latin typeface="Calibri"/>
                <a:cs typeface="Calibri"/>
              </a:rPr>
              <a:t>PPE2  Go-Green   </a:t>
            </a:r>
            <a:endParaRPr sz="9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83" name="object 137">
            <a:extLst>
              <a:ext uri="{FF2B5EF4-FFF2-40B4-BE49-F238E27FC236}">
                <a16:creationId xmlns:a16="http://schemas.microsoft.com/office/drawing/2014/main" id="{D6C53FE1-48CB-AC0C-AD3B-5EA69FFA0D77}"/>
              </a:ext>
            </a:extLst>
          </p:cNvPr>
          <p:cNvSpPr/>
          <p:nvPr/>
        </p:nvSpPr>
        <p:spPr>
          <a:xfrm rot="10800000">
            <a:off x="3108197" y="1144888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85" name="object 137">
            <a:extLst>
              <a:ext uri="{FF2B5EF4-FFF2-40B4-BE49-F238E27FC236}">
                <a16:creationId xmlns:a16="http://schemas.microsoft.com/office/drawing/2014/main" id="{C7D64957-3AFA-9097-6BAF-96C39A5F0B91}"/>
              </a:ext>
            </a:extLst>
          </p:cNvPr>
          <p:cNvSpPr/>
          <p:nvPr/>
        </p:nvSpPr>
        <p:spPr>
          <a:xfrm>
            <a:off x="6746767" y="876124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" name="object 137">
            <a:extLst>
              <a:ext uri="{FF2B5EF4-FFF2-40B4-BE49-F238E27FC236}">
                <a16:creationId xmlns:a16="http://schemas.microsoft.com/office/drawing/2014/main" id="{E2D8EFC6-2A3A-7C3B-0055-1DBEB92B9350}"/>
              </a:ext>
            </a:extLst>
          </p:cNvPr>
          <p:cNvSpPr/>
          <p:nvPr/>
        </p:nvSpPr>
        <p:spPr>
          <a:xfrm rot="19617698">
            <a:off x="1484107" y="897024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2" name="object 137">
            <a:extLst>
              <a:ext uri="{FF2B5EF4-FFF2-40B4-BE49-F238E27FC236}">
                <a16:creationId xmlns:a16="http://schemas.microsoft.com/office/drawing/2014/main" id="{45F100ED-4388-C74F-3D70-9CD562454324}"/>
              </a:ext>
            </a:extLst>
          </p:cNvPr>
          <p:cNvSpPr/>
          <p:nvPr/>
        </p:nvSpPr>
        <p:spPr>
          <a:xfrm>
            <a:off x="3204400" y="885146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5" name="object 137">
            <a:extLst>
              <a:ext uri="{FF2B5EF4-FFF2-40B4-BE49-F238E27FC236}">
                <a16:creationId xmlns:a16="http://schemas.microsoft.com/office/drawing/2014/main" id="{6DC8CB5C-55BD-5AC8-7EAA-688539A415D6}"/>
              </a:ext>
            </a:extLst>
          </p:cNvPr>
          <p:cNvSpPr/>
          <p:nvPr/>
        </p:nvSpPr>
        <p:spPr>
          <a:xfrm>
            <a:off x="3582087" y="736376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61" name="object 137">
            <a:extLst>
              <a:ext uri="{FF2B5EF4-FFF2-40B4-BE49-F238E27FC236}">
                <a16:creationId xmlns:a16="http://schemas.microsoft.com/office/drawing/2014/main" id="{583274FA-E84E-F94B-C441-9ECC2FB51A27}"/>
              </a:ext>
            </a:extLst>
          </p:cNvPr>
          <p:cNvSpPr/>
          <p:nvPr/>
        </p:nvSpPr>
        <p:spPr>
          <a:xfrm>
            <a:off x="4597273" y="893253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9" name="object 137">
            <a:extLst>
              <a:ext uri="{FF2B5EF4-FFF2-40B4-BE49-F238E27FC236}">
                <a16:creationId xmlns:a16="http://schemas.microsoft.com/office/drawing/2014/main" id="{319AEF16-7CE0-236A-22F9-70F511E092B4}"/>
              </a:ext>
            </a:extLst>
          </p:cNvPr>
          <p:cNvSpPr/>
          <p:nvPr/>
        </p:nvSpPr>
        <p:spPr>
          <a:xfrm>
            <a:off x="6334809" y="740795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0" name="object 137">
            <a:extLst>
              <a:ext uri="{FF2B5EF4-FFF2-40B4-BE49-F238E27FC236}">
                <a16:creationId xmlns:a16="http://schemas.microsoft.com/office/drawing/2014/main" id="{52367119-5670-8C37-220D-DF75E1C73FD5}"/>
              </a:ext>
            </a:extLst>
          </p:cNvPr>
          <p:cNvSpPr/>
          <p:nvPr/>
        </p:nvSpPr>
        <p:spPr>
          <a:xfrm>
            <a:off x="2564707" y="683455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>
              <a:solidFill>
                <a:srgbClr val="00B050"/>
              </a:solidFill>
            </a:endParaRPr>
          </a:p>
        </p:txBody>
      </p:sp>
      <p:sp>
        <p:nvSpPr>
          <p:cNvPr id="122" name="object 137">
            <a:extLst>
              <a:ext uri="{FF2B5EF4-FFF2-40B4-BE49-F238E27FC236}">
                <a16:creationId xmlns:a16="http://schemas.microsoft.com/office/drawing/2014/main" id="{5E725964-3A25-9234-3BCA-68783AB18DF0}"/>
              </a:ext>
            </a:extLst>
          </p:cNvPr>
          <p:cNvSpPr/>
          <p:nvPr/>
        </p:nvSpPr>
        <p:spPr>
          <a:xfrm>
            <a:off x="4481648" y="684573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4" name="object 137">
            <a:extLst>
              <a:ext uri="{FF2B5EF4-FFF2-40B4-BE49-F238E27FC236}">
                <a16:creationId xmlns:a16="http://schemas.microsoft.com/office/drawing/2014/main" id="{AFD44D05-BF24-6E90-9507-4B6321AA537A}"/>
              </a:ext>
            </a:extLst>
          </p:cNvPr>
          <p:cNvSpPr/>
          <p:nvPr/>
        </p:nvSpPr>
        <p:spPr>
          <a:xfrm>
            <a:off x="5889244" y="670759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7" name="object 137">
            <a:extLst>
              <a:ext uri="{FF2B5EF4-FFF2-40B4-BE49-F238E27FC236}">
                <a16:creationId xmlns:a16="http://schemas.microsoft.com/office/drawing/2014/main" id="{672FC85D-9F79-1D65-5D34-C91AD6652B1F}"/>
              </a:ext>
            </a:extLst>
          </p:cNvPr>
          <p:cNvSpPr/>
          <p:nvPr/>
        </p:nvSpPr>
        <p:spPr>
          <a:xfrm rot="19529416">
            <a:off x="5934614" y="879816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9" name="object 137">
            <a:extLst>
              <a:ext uri="{FF2B5EF4-FFF2-40B4-BE49-F238E27FC236}">
                <a16:creationId xmlns:a16="http://schemas.microsoft.com/office/drawing/2014/main" id="{4796503E-56AF-1FAF-E589-093DBBAA327F}"/>
              </a:ext>
            </a:extLst>
          </p:cNvPr>
          <p:cNvSpPr/>
          <p:nvPr/>
        </p:nvSpPr>
        <p:spPr>
          <a:xfrm>
            <a:off x="2184891" y="880367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0" name="object 137">
            <a:extLst>
              <a:ext uri="{FF2B5EF4-FFF2-40B4-BE49-F238E27FC236}">
                <a16:creationId xmlns:a16="http://schemas.microsoft.com/office/drawing/2014/main" id="{85E86D9E-BEA8-C227-4B95-1EF2895E3AD6}"/>
              </a:ext>
            </a:extLst>
          </p:cNvPr>
          <p:cNvSpPr/>
          <p:nvPr/>
        </p:nvSpPr>
        <p:spPr>
          <a:xfrm rot="15081498" flipH="1">
            <a:off x="707308" y="10344801"/>
            <a:ext cx="74431" cy="592037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5" name="object 137">
            <a:extLst>
              <a:ext uri="{FF2B5EF4-FFF2-40B4-BE49-F238E27FC236}">
                <a16:creationId xmlns:a16="http://schemas.microsoft.com/office/drawing/2014/main" id="{8FED65ED-FF86-1B40-F1F8-BCA86CBE5229}"/>
              </a:ext>
            </a:extLst>
          </p:cNvPr>
          <p:cNvSpPr/>
          <p:nvPr/>
        </p:nvSpPr>
        <p:spPr>
          <a:xfrm rot="1743101">
            <a:off x="7833475" y="7444352"/>
            <a:ext cx="69788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6" name="object 137">
            <a:extLst>
              <a:ext uri="{FF2B5EF4-FFF2-40B4-BE49-F238E27FC236}">
                <a16:creationId xmlns:a16="http://schemas.microsoft.com/office/drawing/2014/main" id="{0DA8ED2F-4783-DB3E-B07C-FB0742AD7466}"/>
              </a:ext>
            </a:extLst>
          </p:cNvPr>
          <p:cNvSpPr/>
          <p:nvPr/>
        </p:nvSpPr>
        <p:spPr>
          <a:xfrm rot="13131661">
            <a:off x="579665" y="615069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8" name="object 137">
            <a:extLst>
              <a:ext uri="{FF2B5EF4-FFF2-40B4-BE49-F238E27FC236}">
                <a16:creationId xmlns:a16="http://schemas.microsoft.com/office/drawing/2014/main" id="{E2B563C8-63E2-A2A2-84C5-7705AED7AF41}"/>
              </a:ext>
            </a:extLst>
          </p:cNvPr>
          <p:cNvSpPr/>
          <p:nvPr/>
        </p:nvSpPr>
        <p:spPr>
          <a:xfrm rot="8712849" flipH="1">
            <a:off x="2474328" y="5268799"/>
            <a:ext cx="67998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2" name="object 137">
            <a:extLst>
              <a:ext uri="{FF2B5EF4-FFF2-40B4-BE49-F238E27FC236}">
                <a16:creationId xmlns:a16="http://schemas.microsoft.com/office/drawing/2014/main" id="{D96656D4-F7D7-A504-A757-0060ABF57F09}"/>
              </a:ext>
            </a:extLst>
          </p:cNvPr>
          <p:cNvSpPr/>
          <p:nvPr/>
        </p:nvSpPr>
        <p:spPr>
          <a:xfrm rot="7067106">
            <a:off x="1311860" y="590222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3" name="object 137">
            <a:extLst>
              <a:ext uri="{FF2B5EF4-FFF2-40B4-BE49-F238E27FC236}">
                <a16:creationId xmlns:a16="http://schemas.microsoft.com/office/drawing/2014/main" id="{49F91282-E16E-FB88-6265-A1CD99363F18}"/>
              </a:ext>
            </a:extLst>
          </p:cNvPr>
          <p:cNvSpPr/>
          <p:nvPr/>
        </p:nvSpPr>
        <p:spPr>
          <a:xfrm rot="566992">
            <a:off x="1015285" y="518557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4" name="object 137">
            <a:extLst>
              <a:ext uri="{FF2B5EF4-FFF2-40B4-BE49-F238E27FC236}">
                <a16:creationId xmlns:a16="http://schemas.microsoft.com/office/drawing/2014/main" id="{9D62C585-9DDB-161E-04B6-115EE4484B98}"/>
              </a:ext>
            </a:extLst>
          </p:cNvPr>
          <p:cNvSpPr/>
          <p:nvPr/>
        </p:nvSpPr>
        <p:spPr>
          <a:xfrm rot="21164315">
            <a:off x="5186989" y="488439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5" name="object 137">
            <a:extLst>
              <a:ext uri="{FF2B5EF4-FFF2-40B4-BE49-F238E27FC236}">
                <a16:creationId xmlns:a16="http://schemas.microsoft.com/office/drawing/2014/main" id="{125EF6C7-93C9-3F34-A51D-D685311AECB0}"/>
              </a:ext>
            </a:extLst>
          </p:cNvPr>
          <p:cNvSpPr/>
          <p:nvPr/>
        </p:nvSpPr>
        <p:spPr>
          <a:xfrm rot="1734951">
            <a:off x="3287197" y="479571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6" name="object 137">
            <a:extLst>
              <a:ext uri="{FF2B5EF4-FFF2-40B4-BE49-F238E27FC236}">
                <a16:creationId xmlns:a16="http://schemas.microsoft.com/office/drawing/2014/main" id="{48D3EF84-FCB8-CFF8-6C7E-DFF380C52277}"/>
              </a:ext>
            </a:extLst>
          </p:cNvPr>
          <p:cNvSpPr/>
          <p:nvPr/>
        </p:nvSpPr>
        <p:spPr>
          <a:xfrm rot="9494440">
            <a:off x="8462631" y="518703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7" name="object 137">
            <a:extLst>
              <a:ext uri="{FF2B5EF4-FFF2-40B4-BE49-F238E27FC236}">
                <a16:creationId xmlns:a16="http://schemas.microsoft.com/office/drawing/2014/main" id="{013FE2DF-EA2D-A1A7-526F-0089CD867552}"/>
              </a:ext>
            </a:extLst>
          </p:cNvPr>
          <p:cNvSpPr/>
          <p:nvPr/>
        </p:nvSpPr>
        <p:spPr>
          <a:xfrm rot="11798790">
            <a:off x="5841734" y="547987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8" name="object 137">
            <a:extLst>
              <a:ext uri="{FF2B5EF4-FFF2-40B4-BE49-F238E27FC236}">
                <a16:creationId xmlns:a16="http://schemas.microsoft.com/office/drawing/2014/main" id="{FA250324-D2AE-C34A-A1FA-9B0A1AFE94F4}"/>
              </a:ext>
            </a:extLst>
          </p:cNvPr>
          <p:cNvSpPr/>
          <p:nvPr/>
        </p:nvSpPr>
        <p:spPr>
          <a:xfrm rot="10800000">
            <a:off x="4170625" y="5375462"/>
            <a:ext cx="75017" cy="565909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9" name="object 137">
            <a:extLst>
              <a:ext uri="{FF2B5EF4-FFF2-40B4-BE49-F238E27FC236}">
                <a16:creationId xmlns:a16="http://schemas.microsoft.com/office/drawing/2014/main" id="{269A69E6-5239-35DB-8BDA-1742B0D30B1A}"/>
              </a:ext>
            </a:extLst>
          </p:cNvPr>
          <p:cNvSpPr/>
          <p:nvPr/>
        </p:nvSpPr>
        <p:spPr>
          <a:xfrm rot="11380741">
            <a:off x="6075044" y="325696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1" name="object 137">
            <a:extLst>
              <a:ext uri="{FF2B5EF4-FFF2-40B4-BE49-F238E27FC236}">
                <a16:creationId xmlns:a16="http://schemas.microsoft.com/office/drawing/2014/main" id="{32311F63-C5D0-B6F4-24EB-FE8C21401877}"/>
              </a:ext>
            </a:extLst>
          </p:cNvPr>
          <p:cNvSpPr/>
          <p:nvPr/>
        </p:nvSpPr>
        <p:spPr>
          <a:xfrm rot="10800000">
            <a:off x="4220534" y="346187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3" name="object 137">
            <a:extLst>
              <a:ext uri="{FF2B5EF4-FFF2-40B4-BE49-F238E27FC236}">
                <a16:creationId xmlns:a16="http://schemas.microsoft.com/office/drawing/2014/main" id="{E7C6EAE7-9483-61AC-529D-91E82929E3B3}"/>
              </a:ext>
            </a:extLst>
          </p:cNvPr>
          <p:cNvSpPr/>
          <p:nvPr/>
        </p:nvSpPr>
        <p:spPr>
          <a:xfrm rot="10800000">
            <a:off x="2585135" y="331855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4" name="object 137">
            <a:extLst>
              <a:ext uri="{FF2B5EF4-FFF2-40B4-BE49-F238E27FC236}">
                <a16:creationId xmlns:a16="http://schemas.microsoft.com/office/drawing/2014/main" id="{5C0F0724-0996-7FF9-67A2-1760AE666A18}"/>
              </a:ext>
            </a:extLst>
          </p:cNvPr>
          <p:cNvSpPr/>
          <p:nvPr/>
        </p:nvSpPr>
        <p:spPr>
          <a:xfrm rot="19640833">
            <a:off x="7724223" y="471853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5" name="object 137">
            <a:extLst>
              <a:ext uri="{FF2B5EF4-FFF2-40B4-BE49-F238E27FC236}">
                <a16:creationId xmlns:a16="http://schemas.microsoft.com/office/drawing/2014/main" id="{85F89B87-45F7-B4B2-3215-2E7DAD30FDD6}"/>
              </a:ext>
            </a:extLst>
          </p:cNvPr>
          <p:cNvSpPr/>
          <p:nvPr/>
        </p:nvSpPr>
        <p:spPr>
          <a:xfrm rot="3893166">
            <a:off x="8674510" y="379104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6" name="object 137">
            <a:extLst>
              <a:ext uri="{FF2B5EF4-FFF2-40B4-BE49-F238E27FC236}">
                <a16:creationId xmlns:a16="http://schemas.microsoft.com/office/drawing/2014/main" id="{0E1D837A-47B5-876A-151A-D01AC0860D99}"/>
              </a:ext>
            </a:extLst>
          </p:cNvPr>
          <p:cNvSpPr/>
          <p:nvPr/>
        </p:nvSpPr>
        <p:spPr>
          <a:xfrm rot="2842472">
            <a:off x="8531644" y="307192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7" name="object 137">
            <a:extLst>
              <a:ext uri="{FF2B5EF4-FFF2-40B4-BE49-F238E27FC236}">
                <a16:creationId xmlns:a16="http://schemas.microsoft.com/office/drawing/2014/main" id="{59C3D64A-DF8B-0750-3992-7AD360ED62BE}"/>
              </a:ext>
            </a:extLst>
          </p:cNvPr>
          <p:cNvSpPr/>
          <p:nvPr/>
        </p:nvSpPr>
        <p:spPr>
          <a:xfrm rot="1640137">
            <a:off x="7744173" y="261781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8" name="object 137">
            <a:extLst>
              <a:ext uri="{FF2B5EF4-FFF2-40B4-BE49-F238E27FC236}">
                <a16:creationId xmlns:a16="http://schemas.microsoft.com/office/drawing/2014/main" id="{0A9E1B17-9E23-36C0-4C75-A89DFD2F7B12}"/>
              </a:ext>
            </a:extLst>
          </p:cNvPr>
          <p:cNvSpPr/>
          <p:nvPr/>
        </p:nvSpPr>
        <p:spPr>
          <a:xfrm rot="1203022" flipH="1">
            <a:off x="3632199" y="2710845"/>
            <a:ext cx="45719" cy="597808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9" name="object 137">
            <a:extLst>
              <a:ext uri="{FF2B5EF4-FFF2-40B4-BE49-F238E27FC236}">
                <a16:creationId xmlns:a16="http://schemas.microsoft.com/office/drawing/2014/main" id="{B099CC49-8FF4-2075-850D-A278DE14C46A}"/>
              </a:ext>
            </a:extLst>
          </p:cNvPr>
          <p:cNvSpPr/>
          <p:nvPr/>
        </p:nvSpPr>
        <p:spPr>
          <a:xfrm rot="238833">
            <a:off x="5840785" y="260483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0" name="object 137">
            <a:extLst>
              <a:ext uri="{FF2B5EF4-FFF2-40B4-BE49-F238E27FC236}">
                <a16:creationId xmlns:a16="http://schemas.microsoft.com/office/drawing/2014/main" id="{082CC7F6-6DD4-8AAA-32A6-BA37ED6D264A}"/>
              </a:ext>
            </a:extLst>
          </p:cNvPr>
          <p:cNvSpPr/>
          <p:nvPr/>
        </p:nvSpPr>
        <p:spPr>
          <a:xfrm rot="17820717">
            <a:off x="2176310" y="269367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1" name="object 137">
            <a:extLst>
              <a:ext uri="{FF2B5EF4-FFF2-40B4-BE49-F238E27FC236}">
                <a16:creationId xmlns:a16="http://schemas.microsoft.com/office/drawing/2014/main" id="{0DE72438-A15C-3489-7A04-B088CF2CB08C}"/>
              </a:ext>
            </a:extLst>
          </p:cNvPr>
          <p:cNvSpPr/>
          <p:nvPr/>
        </p:nvSpPr>
        <p:spPr>
          <a:xfrm rot="7313700">
            <a:off x="1392970" y="992776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2" name="object 137">
            <a:extLst>
              <a:ext uri="{FF2B5EF4-FFF2-40B4-BE49-F238E27FC236}">
                <a16:creationId xmlns:a16="http://schemas.microsoft.com/office/drawing/2014/main" id="{9E0353A3-C44E-F9CE-BF70-A5610242FF7F}"/>
              </a:ext>
            </a:extLst>
          </p:cNvPr>
          <p:cNvSpPr/>
          <p:nvPr/>
        </p:nvSpPr>
        <p:spPr>
          <a:xfrm rot="17987286" flipH="1">
            <a:off x="606224" y="9881790"/>
            <a:ext cx="74431" cy="592037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3" name="object 137">
            <a:extLst>
              <a:ext uri="{FF2B5EF4-FFF2-40B4-BE49-F238E27FC236}">
                <a16:creationId xmlns:a16="http://schemas.microsoft.com/office/drawing/2014/main" id="{BC992A4F-0DC5-2494-7094-C1146A2480EC}"/>
              </a:ext>
            </a:extLst>
          </p:cNvPr>
          <p:cNvSpPr/>
          <p:nvPr/>
        </p:nvSpPr>
        <p:spPr>
          <a:xfrm rot="9365987" flipH="1">
            <a:off x="2135468" y="9383324"/>
            <a:ext cx="74431" cy="592037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4" name="object 47">
            <a:extLst>
              <a:ext uri="{FF2B5EF4-FFF2-40B4-BE49-F238E27FC236}">
                <a16:creationId xmlns:a16="http://schemas.microsoft.com/office/drawing/2014/main" id="{A25320F2-7597-7B2D-9395-DB4BEB3BDBB1}"/>
              </a:ext>
            </a:extLst>
          </p:cNvPr>
          <p:cNvSpPr txBox="1"/>
          <p:nvPr/>
        </p:nvSpPr>
        <p:spPr>
          <a:xfrm>
            <a:off x="2233098" y="9935378"/>
            <a:ext cx="65087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PAG 9 – Food tests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55" name="object 47">
            <a:extLst>
              <a:ext uri="{FF2B5EF4-FFF2-40B4-BE49-F238E27FC236}">
                <a16:creationId xmlns:a16="http://schemas.microsoft.com/office/drawing/2014/main" id="{E498A7E0-D196-4ED5-EFF9-52A0A3DE5C0B}"/>
              </a:ext>
            </a:extLst>
          </p:cNvPr>
          <p:cNvSpPr txBox="1"/>
          <p:nvPr/>
        </p:nvSpPr>
        <p:spPr>
          <a:xfrm>
            <a:off x="1615574" y="10391389"/>
            <a:ext cx="65087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2: Cell Structure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56" name="TextBox 1055">
            <a:extLst>
              <a:ext uri="{FF2B5EF4-FFF2-40B4-BE49-F238E27FC236}">
                <a16:creationId xmlns:a16="http://schemas.microsoft.com/office/drawing/2014/main" id="{1D97FE86-8C43-E4CB-4493-7515BE4354F3}"/>
              </a:ext>
            </a:extLst>
          </p:cNvPr>
          <p:cNvSpPr txBox="1"/>
          <p:nvPr/>
        </p:nvSpPr>
        <p:spPr>
          <a:xfrm>
            <a:off x="1037989" y="8806017"/>
            <a:ext cx="74500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tx1"/>
                </a:solidFill>
                <a:latin typeface="+mn-lt"/>
              </a:rPr>
              <a:t>PAG 1- Mitosis </a:t>
            </a:r>
          </a:p>
        </p:txBody>
      </p:sp>
      <p:sp>
        <p:nvSpPr>
          <p:cNvPr id="1057" name="object 137">
            <a:extLst>
              <a:ext uri="{FF2B5EF4-FFF2-40B4-BE49-F238E27FC236}">
                <a16:creationId xmlns:a16="http://schemas.microsoft.com/office/drawing/2014/main" id="{796EB02F-26DA-A765-B887-95D143F2D4FD}"/>
              </a:ext>
            </a:extLst>
          </p:cNvPr>
          <p:cNvSpPr/>
          <p:nvPr/>
        </p:nvSpPr>
        <p:spPr>
          <a:xfrm rot="18988817">
            <a:off x="991861" y="9193053"/>
            <a:ext cx="120823" cy="469959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>
              <a:solidFill>
                <a:srgbClr val="FF0000"/>
              </a:solidFill>
            </a:endParaRPr>
          </a:p>
        </p:txBody>
      </p:sp>
      <p:sp>
        <p:nvSpPr>
          <p:cNvPr id="1058" name="TextBox 1057">
            <a:extLst>
              <a:ext uri="{FF2B5EF4-FFF2-40B4-BE49-F238E27FC236}">
                <a16:creationId xmlns:a16="http://schemas.microsoft.com/office/drawing/2014/main" id="{0E34A522-F4C8-8A35-4243-F495C4691DBB}"/>
              </a:ext>
            </a:extLst>
          </p:cNvPr>
          <p:cNvSpPr txBox="1"/>
          <p:nvPr/>
        </p:nvSpPr>
        <p:spPr>
          <a:xfrm>
            <a:off x="328499" y="9032619"/>
            <a:ext cx="7450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tx1"/>
                </a:solidFill>
                <a:latin typeface="+mn-lt"/>
              </a:rPr>
              <a:t>Baseline Assessment</a:t>
            </a:r>
          </a:p>
        </p:txBody>
      </p:sp>
      <p:sp>
        <p:nvSpPr>
          <p:cNvPr id="1059" name="object 137">
            <a:extLst>
              <a:ext uri="{FF2B5EF4-FFF2-40B4-BE49-F238E27FC236}">
                <a16:creationId xmlns:a16="http://schemas.microsoft.com/office/drawing/2014/main" id="{724A6A6F-ED61-219C-37D3-231E1486D65B}"/>
              </a:ext>
            </a:extLst>
          </p:cNvPr>
          <p:cNvSpPr/>
          <p:nvPr/>
        </p:nvSpPr>
        <p:spPr>
          <a:xfrm rot="9365987" flipH="1">
            <a:off x="3202324" y="9492899"/>
            <a:ext cx="74431" cy="592037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0" name="object 55">
            <a:extLst>
              <a:ext uri="{FF2B5EF4-FFF2-40B4-BE49-F238E27FC236}">
                <a16:creationId xmlns:a16="http://schemas.microsoft.com/office/drawing/2014/main" id="{C6EF86ED-65CF-7F4D-B06E-3FBC7EC21E2D}"/>
              </a:ext>
            </a:extLst>
          </p:cNvPr>
          <p:cNvSpPr txBox="1"/>
          <p:nvPr/>
        </p:nvSpPr>
        <p:spPr>
          <a:xfrm>
            <a:off x="3091448" y="10262267"/>
            <a:ext cx="78867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2: Enzymes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1" name="object 137">
            <a:extLst>
              <a:ext uri="{FF2B5EF4-FFF2-40B4-BE49-F238E27FC236}">
                <a16:creationId xmlns:a16="http://schemas.microsoft.com/office/drawing/2014/main" id="{446C1DBA-AE72-F55B-20DC-C3C600822D16}"/>
              </a:ext>
            </a:extLst>
          </p:cNvPr>
          <p:cNvSpPr/>
          <p:nvPr/>
        </p:nvSpPr>
        <p:spPr>
          <a:xfrm rot="10339754">
            <a:off x="4173100" y="9515194"/>
            <a:ext cx="86677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2" name="object 56">
            <a:extLst>
              <a:ext uri="{FF2B5EF4-FFF2-40B4-BE49-F238E27FC236}">
                <a16:creationId xmlns:a16="http://schemas.microsoft.com/office/drawing/2014/main" id="{9FA4C55D-E809-E2B1-7E4C-F005D6809009}"/>
              </a:ext>
            </a:extLst>
          </p:cNvPr>
          <p:cNvSpPr txBox="1"/>
          <p:nvPr/>
        </p:nvSpPr>
        <p:spPr>
          <a:xfrm>
            <a:off x="4585225" y="8567481"/>
            <a:ext cx="788163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3.1: Exchange Surfaces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3" name="object 137">
            <a:extLst>
              <a:ext uri="{FF2B5EF4-FFF2-40B4-BE49-F238E27FC236}">
                <a16:creationId xmlns:a16="http://schemas.microsoft.com/office/drawing/2014/main" id="{204EF58E-F3A0-7F3A-40E6-010D4ECC78CF}"/>
              </a:ext>
            </a:extLst>
          </p:cNvPr>
          <p:cNvSpPr/>
          <p:nvPr/>
        </p:nvSpPr>
        <p:spPr>
          <a:xfrm rot="9849058">
            <a:off x="5487558" y="944831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5" name="object 137">
            <a:extLst>
              <a:ext uri="{FF2B5EF4-FFF2-40B4-BE49-F238E27FC236}">
                <a16:creationId xmlns:a16="http://schemas.microsoft.com/office/drawing/2014/main" id="{F3D2674B-2572-8287-EAC7-85128DAF77FE}"/>
              </a:ext>
            </a:extLst>
          </p:cNvPr>
          <p:cNvSpPr/>
          <p:nvPr/>
        </p:nvSpPr>
        <p:spPr>
          <a:xfrm rot="10196963">
            <a:off x="7956453" y="937339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46" name="object 140">
            <a:extLst>
              <a:ext uri="{FF2B5EF4-FFF2-40B4-BE49-F238E27FC236}">
                <a16:creationId xmlns:a16="http://schemas.microsoft.com/office/drawing/2014/main" id="{639EE77F-1D02-1DE2-CDAF-4AE48D9845AF}"/>
              </a:ext>
            </a:extLst>
          </p:cNvPr>
          <p:cNvSpPr txBox="1"/>
          <p:nvPr/>
        </p:nvSpPr>
        <p:spPr>
          <a:xfrm>
            <a:off x="3301133" y="11892884"/>
            <a:ext cx="58610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1605" marR="5080" indent="-129539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Orientation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9" name="object 64">
            <a:extLst>
              <a:ext uri="{FF2B5EF4-FFF2-40B4-BE49-F238E27FC236}">
                <a16:creationId xmlns:a16="http://schemas.microsoft.com/office/drawing/2014/main" id="{08A78723-0321-1E41-D188-0AF25AF8B3FC}"/>
              </a:ext>
            </a:extLst>
          </p:cNvPr>
          <p:cNvSpPr txBox="1"/>
          <p:nvPr/>
        </p:nvSpPr>
        <p:spPr>
          <a:xfrm>
            <a:off x="7722240" y="6593846"/>
            <a:ext cx="549523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PAG 5- Colorimeter/Potometer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1" name="object 64">
            <a:extLst>
              <a:ext uri="{FF2B5EF4-FFF2-40B4-BE49-F238E27FC236}">
                <a16:creationId xmlns:a16="http://schemas.microsoft.com/office/drawing/2014/main" id="{FF9013A6-91F4-640C-1920-9A1EF49C8948}"/>
              </a:ext>
            </a:extLst>
          </p:cNvPr>
          <p:cNvSpPr txBox="1"/>
          <p:nvPr/>
        </p:nvSpPr>
        <p:spPr>
          <a:xfrm>
            <a:off x="3078834" y="7795843"/>
            <a:ext cx="533273" cy="4560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5.1- Neuronal Communication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4" name="object 137">
            <a:extLst>
              <a:ext uri="{FF2B5EF4-FFF2-40B4-BE49-F238E27FC236}">
                <a16:creationId xmlns:a16="http://schemas.microsoft.com/office/drawing/2014/main" id="{959C37AB-3CFD-AFCD-E0B2-8770F82BFDB3}"/>
              </a:ext>
            </a:extLst>
          </p:cNvPr>
          <p:cNvSpPr/>
          <p:nvPr/>
        </p:nvSpPr>
        <p:spPr>
          <a:xfrm>
            <a:off x="7482140" y="679808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59" name="object 65">
            <a:extLst>
              <a:ext uri="{FF2B5EF4-FFF2-40B4-BE49-F238E27FC236}">
                <a16:creationId xmlns:a16="http://schemas.microsoft.com/office/drawing/2014/main" id="{A0272210-9F26-1F01-C87F-A4E953088F10}"/>
              </a:ext>
            </a:extLst>
          </p:cNvPr>
          <p:cNvSpPr txBox="1"/>
          <p:nvPr/>
        </p:nvSpPr>
        <p:spPr>
          <a:xfrm>
            <a:off x="4326455" y="6651511"/>
            <a:ext cx="80543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PAG 3- Sampling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0" name="object 64">
            <a:extLst>
              <a:ext uri="{FF2B5EF4-FFF2-40B4-BE49-F238E27FC236}">
                <a16:creationId xmlns:a16="http://schemas.microsoft.com/office/drawing/2014/main" id="{D30173B1-A31F-B517-9260-9CFB81F96276}"/>
              </a:ext>
            </a:extLst>
          </p:cNvPr>
          <p:cNvSpPr txBox="1"/>
          <p:nvPr/>
        </p:nvSpPr>
        <p:spPr>
          <a:xfrm>
            <a:off x="2612778" y="6842930"/>
            <a:ext cx="533273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rgbClr val="00B050"/>
                </a:solidFill>
                <a:latin typeface="Calibri"/>
                <a:cs typeface="Calibri"/>
              </a:rPr>
              <a:t>PPE2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63" name="object 64">
            <a:extLst>
              <a:ext uri="{FF2B5EF4-FFF2-40B4-BE49-F238E27FC236}">
                <a16:creationId xmlns:a16="http://schemas.microsoft.com/office/drawing/2014/main" id="{D3F1D78C-1DE2-F26D-CD4D-2503EE6E83C0}"/>
              </a:ext>
            </a:extLst>
          </p:cNvPr>
          <p:cNvSpPr txBox="1"/>
          <p:nvPr/>
        </p:nvSpPr>
        <p:spPr>
          <a:xfrm>
            <a:off x="835488" y="4640619"/>
            <a:ext cx="686720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rgbClr val="00B050"/>
                </a:solidFill>
                <a:latin typeface="Calibri"/>
                <a:cs typeface="Calibri"/>
              </a:rPr>
              <a:t>Mod 5.1- Neuronal Communication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64" name="object 145">
            <a:extLst>
              <a:ext uri="{FF2B5EF4-FFF2-40B4-BE49-F238E27FC236}">
                <a16:creationId xmlns:a16="http://schemas.microsoft.com/office/drawing/2014/main" id="{00F44FAE-6DE9-2F9F-92D3-DF062E7755A0}"/>
              </a:ext>
            </a:extLst>
          </p:cNvPr>
          <p:cNvSpPr txBox="1"/>
          <p:nvPr/>
        </p:nvSpPr>
        <p:spPr>
          <a:xfrm>
            <a:off x="3409378" y="4717766"/>
            <a:ext cx="627381" cy="346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-635" algn="ctr">
              <a:lnSpc>
                <a:spcPct val="105000"/>
              </a:lnSpc>
              <a:spcBef>
                <a:spcPts val="9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6.3- Patterns of inheritance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7" name="object 137">
            <a:extLst>
              <a:ext uri="{FF2B5EF4-FFF2-40B4-BE49-F238E27FC236}">
                <a16:creationId xmlns:a16="http://schemas.microsoft.com/office/drawing/2014/main" id="{80880385-3239-7CB2-CDD0-AA2115460E23}"/>
              </a:ext>
            </a:extLst>
          </p:cNvPr>
          <p:cNvSpPr/>
          <p:nvPr/>
        </p:nvSpPr>
        <p:spPr>
          <a:xfrm rot="11876011">
            <a:off x="7467009" y="54350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8" name="object 154">
            <a:extLst>
              <a:ext uri="{FF2B5EF4-FFF2-40B4-BE49-F238E27FC236}">
                <a16:creationId xmlns:a16="http://schemas.microsoft.com/office/drawing/2014/main" id="{44CB10FC-DDFB-97CF-FD24-F23CAFFC712A}"/>
              </a:ext>
            </a:extLst>
          </p:cNvPr>
          <p:cNvSpPr txBox="1"/>
          <p:nvPr/>
        </p:nvSpPr>
        <p:spPr>
          <a:xfrm>
            <a:off x="7068871" y="6073156"/>
            <a:ext cx="792619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1435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rgbClr val="00B050"/>
                </a:solidFill>
                <a:latin typeface="Calibri"/>
                <a:cs typeface="Calibri"/>
              </a:rPr>
              <a:t>GO GREEN 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31" name="object 137">
            <a:extLst>
              <a:ext uri="{FF2B5EF4-FFF2-40B4-BE49-F238E27FC236}">
                <a16:creationId xmlns:a16="http://schemas.microsoft.com/office/drawing/2014/main" id="{EDB6D4E5-D8EB-A79F-85FF-F69104B07083}"/>
              </a:ext>
            </a:extLst>
          </p:cNvPr>
          <p:cNvSpPr/>
          <p:nvPr/>
        </p:nvSpPr>
        <p:spPr>
          <a:xfrm rot="3893166">
            <a:off x="7707686" y="3457548"/>
            <a:ext cx="86292" cy="699576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3" name="object 99">
            <a:extLst>
              <a:ext uri="{FF2B5EF4-FFF2-40B4-BE49-F238E27FC236}">
                <a16:creationId xmlns:a16="http://schemas.microsoft.com/office/drawing/2014/main" id="{DF210EF0-E557-0FFE-85FB-3BD22F638F97}"/>
              </a:ext>
            </a:extLst>
          </p:cNvPr>
          <p:cNvSpPr txBox="1"/>
          <p:nvPr/>
        </p:nvSpPr>
        <p:spPr>
          <a:xfrm>
            <a:off x="7021957" y="3774066"/>
            <a:ext cx="471170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5080" indent="-13970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Mod. 5.4- Plant responses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4" name="object 108">
            <a:extLst>
              <a:ext uri="{FF2B5EF4-FFF2-40B4-BE49-F238E27FC236}">
                <a16:creationId xmlns:a16="http://schemas.microsoft.com/office/drawing/2014/main" id="{80082BAC-55E8-AB1C-F719-7712A5F97B60}"/>
              </a:ext>
            </a:extLst>
          </p:cNvPr>
          <p:cNvSpPr txBox="1"/>
          <p:nvPr/>
        </p:nvSpPr>
        <p:spPr>
          <a:xfrm>
            <a:off x="5819231" y="3978738"/>
            <a:ext cx="756602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6.6- Populations and sustainability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9" name="object 39">
            <a:extLst>
              <a:ext uri="{FF2B5EF4-FFF2-40B4-BE49-F238E27FC236}">
                <a16:creationId xmlns:a16="http://schemas.microsoft.com/office/drawing/2014/main" id="{FC003EB6-F136-03C0-63FD-959CBD785646}"/>
              </a:ext>
            </a:extLst>
          </p:cNvPr>
          <p:cNvSpPr txBox="1"/>
          <p:nvPr/>
        </p:nvSpPr>
        <p:spPr>
          <a:xfrm>
            <a:off x="1047629" y="3223570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lang="en-GB" sz="700" b="1" u="sng">
                <a:solidFill>
                  <a:schemeClr val="tx1"/>
                </a:solidFill>
                <a:latin typeface="Calibri"/>
                <a:cs typeface="Calibri"/>
              </a:rPr>
              <a:t>GCE</a:t>
            </a:r>
            <a:r>
              <a:rPr sz="700" b="1" u="sng" spc="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 spc="-1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b="1" u="sng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b="1" u="sng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 spc="-1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 b="1" u="sng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6" name="object 137">
            <a:extLst>
              <a:ext uri="{FF2B5EF4-FFF2-40B4-BE49-F238E27FC236}">
                <a16:creationId xmlns:a16="http://schemas.microsoft.com/office/drawing/2014/main" id="{6A332ED2-C639-0EAF-CC84-B13A2EA2F908}"/>
              </a:ext>
            </a:extLst>
          </p:cNvPr>
          <p:cNvSpPr/>
          <p:nvPr/>
        </p:nvSpPr>
        <p:spPr>
          <a:xfrm rot="10800000">
            <a:off x="5101119" y="5599629"/>
            <a:ext cx="75017" cy="565909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57" name="object 137">
            <a:extLst>
              <a:ext uri="{FF2B5EF4-FFF2-40B4-BE49-F238E27FC236}">
                <a16:creationId xmlns:a16="http://schemas.microsoft.com/office/drawing/2014/main" id="{48077C8D-0A8B-D2FF-2A38-06A3E831C61B}"/>
              </a:ext>
            </a:extLst>
          </p:cNvPr>
          <p:cNvSpPr/>
          <p:nvPr/>
        </p:nvSpPr>
        <p:spPr>
          <a:xfrm rot="7431132">
            <a:off x="8643160" y="45822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6" name="object 137">
            <a:extLst>
              <a:ext uri="{FF2B5EF4-FFF2-40B4-BE49-F238E27FC236}">
                <a16:creationId xmlns:a16="http://schemas.microsoft.com/office/drawing/2014/main" id="{9E000CBC-B6BC-8853-F300-3D567C55A85A}"/>
              </a:ext>
            </a:extLst>
          </p:cNvPr>
          <p:cNvSpPr/>
          <p:nvPr/>
        </p:nvSpPr>
        <p:spPr>
          <a:xfrm rot="2067928">
            <a:off x="6671003" y="265275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7" name="object 64">
            <a:extLst>
              <a:ext uri="{FF2B5EF4-FFF2-40B4-BE49-F238E27FC236}">
                <a16:creationId xmlns:a16="http://schemas.microsoft.com/office/drawing/2014/main" id="{7E3BD55F-ABD5-2C7D-0C18-D6BF0FB75C6E}"/>
              </a:ext>
            </a:extLst>
          </p:cNvPr>
          <p:cNvSpPr txBox="1"/>
          <p:nvPr/>
        </p:nvSpPr>
        <p:spPr>
          <a:xfrm>
            <a:off x="8912828" y="5027021"/>
            <a:ext cx="549523" cy="344005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PAG 5.1 - Membrane permeability 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8" name="object 64">
            <a:extLst>
              <a:ext uri="{FF2B5EF4-FFF2-40B4-BE49-F238E27FC236}">
                <a16:creationId xmlns:a16="http://schemas.microsoft.com/office/drawing/2014/main" id="{4AAE2B9E-C5EE-3EE2-5B97-7FF74A2CA2E4}"/>
              </a:ext>
            </a:extLst>
          </p:cNvPr>
          <p:cNvSpPr txBox="1"/>
          <p:nvPr/>
        </p:nvSpPr>
        <p:spPr>
          <a:xfrm>
            <a:off x="6907009" y="2472017"/>
            <a:ext cx="549523" cy="45602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PAG 4.1 - Substrate concentration 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9" name="object 39">
            <a:extLst>
              <a:ext uri="{FF2B5EF4-FFF2-40B4-BE49-F238E27FC236}">
                <a16:creationId xmlns:a16="http://schemas.microsoft.com/office/drawing/2014/main" id="{2C79970C-46E2-4D6F-5E16-EC6CA2C966F5}"/>
              </a:ext>
            </a:extLst>
          </p:cNvPr>
          <p:cNvSpPr txBox="1"/>
          <p:nvPr/>
        </p:nvSpPr>
        <p:spPr>
          <a:xfrm>
            <a:off x="2063177" y="4036538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sz="700" b="1">
                <a:solidFill>
                  <a:schemeClr val="tx1"/>
                </a:solidFill>
                <a:latin typeface="Calibri"/>
                <a:cs typeface="Calibri"/>
              </a:rPr>
              <a:t>GCE</a:t>
            </a:r>
            <a:r>
              <a:rPr sz="700" b="1" spc="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spc="-1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b="1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b="1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spc="-1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3" name="object 64">
            <a:extLst>
              <a:ext uri="{FF2B5EF4-FFF2-40B4-BE49-F238E27FC236}">
                <a16:creationId xmlns:a16="http://schemas.microsoft.com/office/drawing/2014/main" id="{C3C1A199-600C-F58D-C289-45F1E0AB7FC0}"/>
              </a:ext>
            </a:extLst>
          </p:cNvPr>
          <p:cNvSpPr txBox="1"/>
          <p:nvPr/>
        </p:nvSpPr>
        <p:spPr>
          <a:xfrm>
            <a:off x="4770022" y="6188562"/>
            <a:ext cx="613054" cy="239928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PAG 11.1 -    Pulse rate 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70" name="object 154">
            <a:extLst>
              <a:ext uri="{FF2B5EF4-FFF2-40B4-BE49-F238E27FC236}">
                <a16:creationId xmlns:a16="http://schemas.microsoft.com/office/drawing/2014/main" id="{AECF01D0-5EF3-AA6A-76DC-6AE66EDF6C2B}"/>
              </a:ext>
            </a:extLst>
          </p:cNvPr>
          <p:cNvSpPr txBox="1"/>
          <p:nvPr/>
        </p:nvSpPr>
        <p:spPr>
          <a:xfrm>
            <a:off x="6886878" y="10229968"/>
            <a:ext cx="792619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1435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rgbClr val="00B050"/>
                </a:solidFill>
                <a:latin typeface="Calibri"/>
                <a:cs typeface="Calibri"/>
              </a:rPr>
              <a:t>GO GREEN 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071" name="object 137">
            <a:extLst>
              <a:ext uri="{FF2B5EF4-FFF2-40B4-BE49-F238E27FC236}">
                <a16:creationId xmlns:a16="http://schemas.microsoft.com/office/drawing/2014/main" id="{76D98DFF-3D15-CEBB-BEF2-554446FB947C}"/>
              </a:ext>
            </a:extLst>
          </p:cNvPr>
          <p:cNvSpPr/>
          <p:nvPr/>
        </p:nvSpPr>
        <p:spPr>
          <a:xfrm rot="10462341">
            <a:off x="7051166" y="954429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808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9" ma:contentTypeDescription="Create a new document." ma:contentTypeScope="" ma:versionID="89658d5fd71c7c5ef29e766c3ed36007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541b99d12f5424cd0358e9126105db22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fdceb2b-2ac3-4189-8ea9-ec6c9e40a1f6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CC66F71-E085-4996-8919-A38A080C6B2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AFEB4D-7687-4EF4-9CA3-F9ACBA0A4632}">
  <ds:schemaRefs>
    <ds:schemaRef ds:uri="189acabf-49b9-4aac-9cc1-96780c22ec8e"/>
    <ds:schemaRef ds:uri="8e7f4680-ba74-400e-9986-f9541bd5169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FF43B46-00DD-491B-AF4F-62F1B19F7B8F}">
  <ds:schemaRefs>
    <ds:schemaRef ds:uri="189acabf-49b9-4aac-9cc1-96780c22ec8e"/>
    <ds:schemaRef ds:uri="8e7f4680-ba74-400e-9986-f9541bd5169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838</Words>
  <Application>Microsoft Office PowerPoint</Application>
  <PresentationFormat>A3 Paper (297x420 mm)</PresentationFormat>
  <Paragraphs>251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G Barrera</cp:lastModifiedBy>
  <cp:revision>3</cp:revision>
  <dcterms:created xsi:type="dcterms:W3CDTF">2024-07-08T11:18:12Z</dcterms:created>
  <dcterms:modified xsi:type="dcterms:W3CDTF">2026-07-13T09:39:21Z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2023-11-21T00:00:00Z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2024-07-08T00:00:00Z</vt:filetime>
  </property>
  <property fmtid="{D5CDD505-2E9C-101B-9397-08002B2CF9AE}" pid="5" name="MSIP_Label_71dda7c5-96ca-48e3-9e3a-5c391aea2853_ActionId">
    <vt:lpwstr>db1ff036-15f8-4c49-95f8-b44aaa91294a</vt:lpwstr>
  </property>
  <property fmtid="{D5CDD505-2E9C-101B-9397-08002B2CF9AE}" pid="6" name="MSIP_Label_71dda7c5-96ca-48e3-9e3a-5c391aea2853_Application">
    <vt:lpwstr>Microsoft Azure Information Protection</vt:lpwstr>
  </property>
  <property fmtid="{D5CDD505-2E9C-101B-9397-08002B2CF9AE}" pid="7" name="MSIP_Label_71dda7c5-96ca-48e3-9e3a-5c391aea2853_Enabled">
    <vt:lpwstr>True</vt:lpwstr>
  </property>
  <property fmtid="{D5CDD505-2E9C-101B-9397-08002B2CF9AE}" pid="8" name="MSIP_Label_71dda7c5-96ca-48e3-9e3a-5c391aea2853_Extended_MSFT_Method">
    <vt:lpwstr>Automatic</vt:lpwstr>
  </property>
  <property fmtid="{D5CDD505-2E9C-101B-9397-08002B2CF9AE}" pid="9" name="MSIP_Label_71dda7c5-96ca-48e3-9e3a-5c391aea2853_Name">
    <vt:lpwstr>General</vt:lpwstr>
  </property>
  <property fmtid="{D5CDD505-2E9C-101B-9397-08002B2CF9AE}" pid="10" name="MSIP_Label_71dda7c5-96ca-48e3-9e3a-5c391aea2853_Owner">
    <vt:lpwstr>npatel@westonfavellacademy.org</vt:lpwstr>
  </property>
  <property fmtid="{D5CDD505-2E9C-101B-9397-08002B2CF9AE}" pid="11" name="MSIP_Label_71dda7c5-96ca-48e3-9e3a-5c391aea2853_SetDate">
    <vt:lpwstr>2021-08-17T19:09:07.6720190Z</vt:lpwstr>
  </property>
  <property fmtid="{D5CDD505-2E9C-101B-9397-08002B2CF9AE}" pid="12" name="MSIP_Label_71dda7c5-96ca-48e3-9e3a-5c391aea2853_SiteId">
    <vt:lpwstr>a091745a-b7d8-4d7a-b2a6-1359053d4510</vt:lpwstr>
  </property>
  <property fmtid="{D5CDD505-2E9C-101B-9397-08002B2CF9AE}" pid="13" name="Producer">
    <vt:lpwstr>Microsoft® PowerPoint® for Microsoft 365</vt:lpwstr>
  </property>
  <property fmtid="{D5CDD505-2E9C-101B-9397-08002B2CF9AE}" pid="14" name="ContentTypeId">
    <vt:lpwstr>0x010100505C397B0DBDDF4EB7540FEC25494737</vt:lpwstr>
  </property>
  <property fmtid="{D5CDD505-2E9C-101B-9397-08002B2CF9AE}" pid="15" name="MediaServiceImageTags">
    <vt:lpwstr/>
  </property>
</Properties>
</file>