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8" r:id="rId6"/>
    <p:sldId id="269" r:id="rId7"/>
    <p:sldId id="270" r:id="rId8"/>
    <p:sldId id="265" r:id="rId9"/>
  </p:sldIdLst>
  <p:sldSz cx="9601200" cy="12801600" type="A3"/>
  <p:notesSz cx="9601200" cy="12801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57166A-2820-48B4-A0AC-B0D16D940D4C}" v="180" dt="2026-05-13T13:58:17.75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32" y="-1112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 Thaliwal" userId="S::gthaliwal@kingswoodsecondaryacademy.org::8ff71013-5b5c-4009-8360-e40b1c4a75a9" providerId="AD" clId="Web-{009225A1-DA4B-336F-3DD0-70E0ABAE9C6E}"/>
    <pc:docChg chg="modSld">
      <pc:chgData name="G Thaliwal" userId="S::gthaliwal@kingswoodsecondaryacademy.org::8ff71013-5b5c-4009-8360-e40b1c4a75a9" providerId="AD" clId="Web-{009225A1-DA4B-336F-3DD0-70E0ABAE9C6E}" dt="2026-05-07T12:58:52.653" v="106" actId="1076"/>
      <pc:docMkLst>
        <pc:docMk/>
      </pc:docMkLst>
      <pc:sldChg chg="modSp">
        <pc:chgData name="G Thaliwal" userId="S::gthaliwal@kingswoodsecondaryacademy.org::8ff71013-5b5c-4009-8360-e40b1c4a75a9" providerId="AD" clId="Web-{009225A1-DA4B-336F-3DD0-70E0ABAE9C6E}" dt="2026-05-07T12:58:52.653" v="106" actId="1076"/>
        <pc:sldMkLst>
          <pc:docMk/>
          <pc:sldMk cId="1814808241" sldId="265"/>
        </pc:sldMkLst>
        <pc:spChg chg="mod">
          <ac:chgData name="G Thaliwal" userId="S::gthaliwal@kingswoodsecondaryacademy.org::8ff71013-5b5c-4009-8360-e40b1c4a75a9" providerId="AD" clId="Web-{009225A1-DA4B-336F-3DD0-70E0ABAE9C6E}" dt="2026-05-07T12:56:26.149" v="40" actId="20577"/>
          <ac:spMkLst>
            <pc:docMk/>
            <pc:sldMk cId="1814808241" sldId="265"/>
            <ac:spMk id="33" creationId="{C3C1A199-600C-F58D-C289-45F1E0AB7FC0}"/>
          </ac:spMkLst>
        </pc:spChg>
        <pc:spChg chg="mod">
          <ac:chgData name="G Thaliwal" userId="S::gthaliwal@kingswoodsecondaryacademy.org::8ff71013-5b5c-4009-8360-e40b1c4a75a9" providerId="AD" clId="Web-{009225A1-DA4B-336F-3DD0-70E0ABAE9C6E}" dt="2026-05-07T12:58:08.667" v="76" actId="20577"/>
          <ac:spMkLst>
            <pc:docMk/>
            <pc:sldMk cId="1814808241" sldId="265"/>
            <ac:spMk id="1067" creationId="{7E3BD55F-ABD5-2C7D-0C18-D6BF0FB75C6E}"/>
          </ac:spMkLst>
        </pc:spChg>
        <pc:spChg chg="mod">
          <ac:chgData name="G Thaliwal" userId="S::gthaliwal@kingswoodsecondaryacademy.org::8ff71013-5b5c-4009-8360-e40b1c4a75a9" providerId="AD" clId="Web-{009225A1-DA4B-336F-3DD0-70E0ABAE9C6E}" dt="2026-05-07T12:58:52.653" v="106" actId="1076"/>
          <ac:spMkLst>
            <pc:docMk/>
            <pc:sldMk cId="1814808241" sldId="265"/>
            <ac:spMk id="1068" creationId="{4AAE2B9E-C5EE-3EE2-5B97-7FF74A2CA2E4}"/>
          </ac:spMkLst>
        </pc:spChg>
      </pc:sldChg>
    </pc:docChg>
  </pc:docChgLst>
  <pc:docChgLst>
    <pc:chgData name="H Jones" userId="S::hjones@kingswoodsecondaryacademy.org::ce91bff9-1bac-4fe4-bcdd-a3d1bac52c1a" providerId="AD" clId="Web-{569A2CEA-E559-C7BF-62B5-F79A27230108}"/>
    <pc:docChg chg="modSld">
      <pc:chgData name="H Jones" userId="S::hjones@kingswoodsecondaryacademy.org::ce91bff9-1bac-4fe4-bcdd-a3d1bac52c1a" providerId="AD" clId="Web-{569A2CEA-E559-C7BF-62B5-F79A27230108}" dt="2026-05-07T13:15:27.376" v="0" actId="1076"/>
      <pc:docMkLst>
        <pc:docMk/>
      </pc:docMkLst>
      <pc:sldChg chg="modSp">
        <pc:chgData name="H Jones" userId="S::hjones@kingswoodsecondaryacademy.org::ce91bff9-1bac-4fe4-bcdd-a3d1bac52c1a" providerId="AD" clId="Web-{569A2CEA-E559-C7BF-62B5-F79A27230108}" dt="2026-05-07T13:15:27.376" v="0" actId="1076"/>
        <pc:sldMkLst>
          <pc:docMk/>
          <pc:sldMk cId="0" sldId="256"/>
        </pc:sldMkLst>
        <pc:spChg chg="mod">
          <ac:chgData name="H Jones" userId="S::hjones@kingswoodsecondaryacademy.org::ce91bff9-1bac-4fe4-bcdd-a3d1bac52c1a" providerId="AD" clId="Web-{569A2CEA-E559-C7BF-62B5-F79A27230108}" dt="2026-05-07T13:15:27.376" v="0" actId="1076"/>
          <ac:spMkLst>
            <pc:docMk/>
            <pc:sldMk cId="0" sldId="256"/>
            <ac:spMk id="61" creationId="{00000000-0000-0000-0000-000000000000}"/>
          </ac:spMkLst>
        </pc:spChg>
      </pc:sldChg>
    </pc:docChg>
  </pc:docChgLst>
  <pc:docChgLst>
    <pc:chgData name="E Asumang" userId="61b80e6c-4c0d-449f-9e8e-62cdbf89cf84" providerId="ADAL" clId="{2C881331-2CF8-4FAE-804D-A526E79E659E}"/>
    <pc:docChg chg="undo custSel addSld delSld modSld sldOrd">
      <pc:chgData name="E Asumang" userId="61b80e6c-4c0d-449f-9e8e-62cdbf89cf84" providerId="ADAL" clId="{2C881331-2CF8-4FAE-804D-A526E79E659E}" dt="2026-05-13T14:00:17.858" v="1169" actId="478"/>
      <pc:docMkLst>
        <pc:docMk/>
      </pc:docMkLst>
      <pc:sldChg chg="addSp delSp modSp mod ord">
        <pc:chgData name="E Asumang" userId="61b80e6c-4c0d-449f-9e8e-62cdbf89cf84" providerId="ADAL" clId="{2C881331-2CF8-4FAE-804D-A526E79E659E}" dt="2026-05-07T12:45:34.313" v="1160" actId="1076"/>
        <pc:sldMkLst>
          <pc:docMk/>
          <pc:sldMk cId="1814808241" sldId="265"/>
        </pc:sldMkLst>
        <pc:spChg chg="mod">
          <ac:chgData name="E Asumang" userId="61b80e6c-4c0d-449f-9e8e-62cdbf89cf84" providerId="ADAL" clId="{2C881331-2CF8-4FAE-804D-A526E79E659E}" dt="2026-05-07T11:04:40.881" v="1068" actId="1076"/>
          <ac:spMkLst>
            <pc:docMk/>
            <pc:sldMk cId="1814808241" sldId="265"/>
            <ac:spMk id="39" creationId="{F038E1B7-7CA2-C94D-1C91-9BE0E295EFA2}"/>
          </ac:spMkLst>
        </pc:spChg>
        <pc:spChg chg="mod">
          <ac:chgData name="E Asumang" userId="61b80e6c-4c0d-449f-9e8e-62cdbf89cf84" providerId="ADAL" clId="{2C881331-2CF8-4FAE-804D-A526E79E659E}" dt="2026-05-07T08:02:02.977" v="130" actId="1076"/>
          <ac:spMkLst>
            <pc:docMk/>
            <pc:sldMk cId="1814808241" sldId="265"/>
            <ac:spMk id="45" creationId="{0D5FE66D-16DD-E308-BA1C-7B2605875712}"/>
          </ac:spMkLst>
        </pc:spChg>
        <pc:spChg chg="add mod">
          <ac:chgData name="E Asumang" userId="61b80e6c-4c0d-449f-9e8e-62cdbf89cf84" providerId="ADAL" clId="{2C881331-2CF8-4FAE-804D-A526E79E659E}" dt="2026-05-07T07:55:09.658" v="61" actId="20577"/>
          <ac:spMkLst>
            <pc:docMk/>
            <pc:sldMk cId="1814808241" sldId="265"/>
            <ac:spMk id="46" creationId="{639EE77F-1D02-1DE2-CDAF-4AE48D9845AF}"/>
          </ac:spMkLst>
        </pc:spChg>
        <pc:spChg chg="mod">
          <ac:chgData name="E Asumang" userId="61b80e6c-4c0d-449f-9e8e-62cdbf89cf84" providerId="ADAL" clId="{2C881331-2CF8-4FAE-804D-A526E79E659E}" dt="2026-05-07T07:53:30.031" v="21" actId="113"/>
          <ac:spMkLst>
            <pc:docMk/>
            <pc:sldMk cId="1814808241" sldId="265"/>
            <ac:spMk id="48" creationId="{2D22C255-B32D-DB4D-426B-71E6E616F7C5}"/>
          </ac:spMkLst>
        </pc:spChg>
        <pc:spChg chg="add mod">
          <ac:chgData name="E Asumang" userId="61b80e6c-4c0d-449f-9e8e-62cdbf89cf84" providerId="ADAL" clId="{2C881331-2CF8-4FAE-804D-A526E79E659E}" dt="2026-05-07T08:01:48.545" v="126" actId="1076"/>
          <ac:spMkLst>
            <pc:docMk/>
            <pc:sldMk cId="1814808241" sldId="265"/>
            <ac:spMk id="49" creationId="{08A78723-0321-1E41-D188-0AF25AF8B3FC}"/>
          </ac:spMkLst>
        </pc:spChg>
        <pc:spChg chg="mod">
          <ac:chgData name="E Asumang" userId="61b80e6c-4c0d-449f-9e8e-62cdbf89cf84" providerId="ADAL" clId="{2C881331-2CF8-4FAE-804D-A526E79E659E}" dt="2026-05-07T07:53:10.222" v="16" actId="113"/>
          <ac:spMkLst>
            <pc:docMk/>
            <pc:sldMk cId="1814808241" sldId="265"/>
            <ac:spMk id="50" creationId="{CD0D83E4-B66F-EA24-89E1-D40EE8C2FD9B}"/>
          </ac:spMkLst>
        </pc:spChg>
        <pc:spChg chg="add mod">
          <ac:chgData name="E Asumang" userId="61b80e6c-4c0d-449f-9e8e-62cdbf89cf84" providerId="ADAL" clId="{2C881331-2CF8-4FAE-804D-A526E79E659E}" dt="2026-05-07T11:07:26.212" v="1094" actId="1076"/>
          <ac:spMkLst>
            <pc:docMk/>
            <pc:sldMk cId="1814808241" sldId="265"/>
            <ac:spMk id="51" creationId="{FF9013A6-91F4-640C-1920-9A1EF49C8948}"/>
          </ac:spMkLst>
        </pc:spChg>
        <pc:spChg chg="mod">
          <ac:chgData name="E Asumang" userId="61b80e6c-4c0d-449f-9e8e-62cdbf89cf84" providerId="ADAL" clId="{2C881331-2CF8-4FAE-804D-A526E79E659E}" dt="2026-05-07T07:53:07.064" v="15" actId="113"/>
          <ac:spMkLst>
            <pc:docMk/>
            <pc:sldMk cId="1814808241" sldId="265"/>
            <ac:spMk id="52" creationId="{741788AA-0F10-4F35-76D8-832F4E12B2E9}"/>
          </ac:spMkLst>
        </pc:spChg>
        <pc:spChg chg="mod">
          <ac:chgData name="E Asumang" userId="61b80e6c-4c0d-449f-9e8e-62cdbf89cf84" providerId="ADAL" clId="{2C881331-2CF8-4FAE-804D-A526E79E659E}" dt="2026-05-07T07:53:22.072" v="19" actId="113"/>
          <ac:spMkLst>
            <pc:docMk/>
            <pc:sldMk cId="1814808241" sldId="265"/>
            <ac:spMk id="53" creationId="{FF1AE891-99ED-2FE6-6856-01A59360A260}"/>
          </ac:spMkLst>
        </pc:spChg>
        <pc:spChg chg="add mod">
          <ac:chgData name="E Asumang" userId="61b80e6c-4c0d-449f-9e8e-62cdbf89cf84" providerId="ADAL" clId="{2C881331-2CF8-4FAE-804D-A526E79E659E}" dt="2026-05-07T08:01:46.517" v="125" actId="1076"/>
          <ac:spMkLst>
            <pc:docMk/>
            <pc:sldMk cId="1814808241" sldId="265"/>
            <ac:spMk id="54" creationId="{959C37AB-3CFD-AFCD-E0B2-8770F82BFDB3}"/>
          </ac:spMkLst>
        </pc:spChg>
        <pc:spChg chg="mod">
          <ac:chgData name="E Asumang" userId="61b80e6c-4c0d-449f-9e8e-62cdbf89cf84" providerId="ADAL" clId="{2C881331-2CF8-4FAE-804D-A526E79E659E}" dt="2026-05-07T08:03:50.491" v="151" actId="1076"/>
          <ac:spMkLst>
            <pc:docMk/>
            <pc:sldMk cId="1814808241" sldId="265"/>
            <ac:spMk id="55" creationId="{1D4D84E7-AC6B-1A6C-8AA9-B315E0976ADB}"/>
          </ac:spMkLst>
        </pc:spChg>
        <pc:spChg chg="mod">
          <ac:chgData name="E Asumang" userId="61b80e6c-4c0d-449f-9e8e-62cdbf89cf84" providerId="ADAL" clId="{2C881331-2CF8-4FAE-804D-A526E79E659E}" dt="2026-05-07T12:45:30.137" v="1159" actId="1076"/>
          <ac:spMkLst>
            <pc:docMk/>
            <pc:sldMk cId="1814808241" sldId="265"/>
            <ac:spMk id="56" creationId="{60F07A3C-7147-D95F-DF14-5E32A342720E}"/>
          </ac:spMkLst>
        </pc:spChg>
        <pc:spChg chg="mod">
          <ac:chgData name="E Asumang" userId="61b80e6c-4c0d-449f-9e8e-62cdbf89cf84" providerId="ADAL" clId="{2C881331-2CF8-4FAE-804D-A526E79E659E}" dt="2026-05-07T08:02:12.145" v="131" actId="1076"/>
          <ac:spMkLst>
            <pc:docMk/>
            <pc:sldMk cId="1814808241" sldId="265"/>
            <ac:spMk id="57" creationId="{DB64C27B-39A7-04A5-133E-D6CF65553D96}"/>
          </ac:spMkLst>
        </pc:spChg>
        <pc:spChg chg="mod">
          <ac:chgData name="E Asumang" userId="61b80e6c-4c0d-449f-9e8e-62cdbf89cf84" providerId="ADAL" clId="{2C881331-2CF8-4FAE-804D-A526E79E659E}" dt="2026-05-07T08:01:18.680" v="117" actId="1076"/>
          <ac:spMkLst>
            <pc:docMk/>
            <pc:sldMk cId="1814808241" sldId="265"/>
            <ac:spMk id="58" creationId="{64D8B41F-3010-D266-638B-CB7FEC5DF896}"/>
          </ac:spMkLst>
        </pc:spChg>
        <pc:spChg chg="add mod">
          <ac:chgData name="E Asumang" userId="61b80e6c-4c0d-449f-9e8e-62cdbf89cf84" providerId="ADAL" clId="{2C881331-2CF8-4FAE-804D-A526E79E659E}" dt="2026-05-07T11:07:21.543" v="1093" actId="1076"/>
          <ac:spMkLst>
            <pc:docMk/>
            <pc:sldMk cId="1814808241" sldId="265"/>
            <ac:spMk id="59" creationId="{A0272210-9F26-1F01-C87F-A4E953088F10}"/>
          </ac:spMkLst>
        </pc:spChg>
        <pc:spChg chg="add mod">
          <ac:chgData name="E Asumang" userId="61b80e6c-4c0d-449f-9e8e-62cdbf89cf84" providerId="ADAL" clId="{2C881331-2CF8-4FAE-804D-A526E79E659E}" dt="2026-05-07T08:07:23.258" v="205" actId="207"/>
          <ac:spMkLst>
            <pc:docMk/>
            <pc:sldMk cId="1814808241" sldId="265"/>
            <ac:spMk id="60" creationId="{D30173B1-A31F-B517-9260-9CFB81F96276}"/>
          </ac:spMkLst>
        </pc:spChg>
        <pc:spChg chg="mod">
          <ac:chgData name="E Asumang" userId="61b80e6c-4c0d-449f-9e8e-62cdbf89cf84" providerId="ADAL" clId="{2C881331-2CF8-4FAE-804D-A526E79E659E}" dt="2026-05-07T08:03:43.108" v="148" actId="1076"/>
          <ac:spMkLst>
            <pc:docMk/>
            <pc:sldMk cId="1814808241" sldId="265"/>
            <ac:spMk id="61" creationId="{583274FA-E84E-F94B-C441-9ECC2FB51A27}"/>
          </ac:spMkLst>
        </pc:spChg>
        <pc:spChg chg="add mod">
          <ac:chgData name="E Asumang" userId="61b80e6c-4c0d-449f-9e8e-62cdbf89cf84" providerId="ADAL" clId="{2C881331-2CF8-4FAE-804D-A526E79E659E}" dt="2026-05-07T11:06:45.649" v="1089" actId="14100"/>
          <ac:spMkLst>
            <pc:docMk/>
            <pc:sldMk cId="1814808241" sldId="265"/>
            <ac:spMk id="63" creationId="{D3F1D78C-1DE2-F26D-CD4D-2503EE6E83C0}"/>
          </ac:spMkLst>
        </pc:spChg>
        <pc:spChg chg="add mod">
          <ac:chgData name="E Asumang" userId="61b80e6c-4c0d-449f-9e8e-62cdbf89cf84" providerId="ADAL" clId="{2C881331-2CF8-4FAE-804D-A526E79E659E}" dt="2026-05-07T09:44:59.948" v="663" actId="20577"/>
          <ac:spMkLst>
            <pc:docMk/>
            <pc:sldMk cId="1814808241" sldId="265"/>
            <ac:spMk id="64" creationId="{00F44FAE-6DE9-2F9F-92D3-DF062E7755A0}"/>
          </ac:spMkLst>
        </pc:spChg>
        <pc:spChg chg="mod">
          <ac:chgData name="E Asumang" userId="61b80e6c-4c0d-449f-9e8e-62cdbf89cf84" providerId="ADAL" clId="{2C881331-2CF8-4FAE-804D-A526E79E659E}" dt="2026-05-07T07:52:30.530" v="7" actId="113"/>
          <ac:spMkLst>
            <pc:docMk/>
            <pc:sldMk cId="1814808241" sldId="265"/>
            <ac:spMk id="65" creationId="{DC7EAC2D-DF13-60B0-45CF-896CF5E383B6}"/>
          </ac:spMkLst>
        </pc:spChg>
        <pc:spChg chg="mod">
          <ac:chgData name="E Asumang" userId="61b80e6c-4c0d-449f-9e8e-62cdbf89cf84" providerId="ADAL" clId="{2C881331-2CF8-4FAE-804D-A526E79E659E}" dt="2026-05-07T09:39:44.209" v="555" actId="1076"/>
          <ac:spMkLst>
            <pc:docMk/>
            <pc:sldMk cId="1814808241" sldId="265"/>
            <ac:spMk id="84" creationId="{656C0029-E3A5-21C4-1300-56FD4F75855D}"/>
          </ac:spMkLst>
        </pc:spChg>
        <pc:spChg chg="mod">
          <ac:chgData name="E Asumang" userId="61b80e6c-4c0d-449f-9e8e-62cdbf89cf84" providerId="ADAL" clId="{2C881331-2CF8-4FAE-804D-A526E79E659E}" dt="2026-05-07T12:45:34.313" v="1160" actId="1076"/>
          <ac:spMkLst>
            <pc:docMk/>
            <pc:sldMk cId="1814808241" sldId="265"/>
            <ac:spMk id="85" creationId="{C7D64957-3AFA-9097-6BAF-96C39A5F0B91}"/>
          </ac:spMkLst>
        </pc:spChg>
        <pc:spChg chg="mod">
          <ac:chgData name="E Asumang" userId="61b80e6c-4c0d-449f-9e8e-62cdbf89cf84" providerId="ADAL" clId="{2C881331-2CF8-4FAE-804D-A526E79E659E}" dt="2026-05-07T11:05:49.089" v="1081" actId="1076"/>
          <ac:spMkLst>
            <pc:docMk/>
            <pc:sldMk cId="1814808241" sldId="265"/>
            <ac:spMk id="89" creationId="{04A27DB7-7B85-D478-12EE-E424A93100E4}"/>
          </ac:spMkLst>
        </pc:spChg>
        <pc:spChg chg="mod">
          <ac:chgData name="E Asumang" userId="61b80e6c-4c0d-449f-9e8e-62cdbf89cf84" providerId="ADAL" clId="{2C881331-2CF8-4FAE-804D-A526E79E659E}" dt="2026-05-07T08:09:01.761" v="280" actId="1076"/>
          <ac:spMkLst>
            <pc:docMk/>
            <pc:sldMk cId="1814808241" sldId="265"/>
            <ac:spMk id="90" creationId="{AAD8EF99-23EA-729F-EA0A-832092517CF5}"/>
          </ac:spMkLst>
        </pc:spChg>
        <pc:spChg chg="mod">
          <ac:chgData name="E Asumang" userId="61b80e6c-4c0d-449f-9e8e-62cdbf89cf84" providerId="ADAL" clId="{2C881331-2CF8-4FAE-804D-A526E79E659E}" dt="2026-05-07T09:44:33.976" v="662" actId="113"/>
          <ac:spMkLst>
            <pc:docMk/>
            <pc:sldMk cId="1814808241" sldId="265"/>
            <ac:spMk id="98" creationId="{87DCC173-B1D5-0FFB-97E1-A75BFD4650B7}"/>
          </ac:spMkLst>
        </pc:spChg>
        <pc:spChg chg="mod">
          <ac:chgData name="E Asumang" userId="61b80e6c-4c0d-449f-9e8e-62cdbf89cf84" providerId="ADAL" clId="{2C881331-2CF8-4FAE-804D-A526E79E659E}" dt="2026-05-07T09:48:54.745" v="752" actId="113"/>
          <ac:spMkLst>
            <pc:docMk/>
            <pc:sldMk cId="1814808241" sldId="265"/>
            <ac:spMk id="99" creationId="{72FAC4E7-4F8F-7EE4-D91F-F452AF7C886B}"/>
          </ac:spMkLst>
        </pc:spChg>
        <pc:spChg chg="mod">
          <ac:chgData name="E Asumang" userId="61b80e6c-4c0d-449f-9e8e-62cdbf89cf84" providerId="ADAL" clId="{2C881331-2CF8-4FAE-804D-A526E79E659E}" dt="2026-05-07T11:07:44.756" v="1099" actId="1076"/>
          <ac:spMkLst>
            <pc:docMk/>
            <pc:sldMk cId="1814808241" sldId="265"/>
            <ac:spMk id="104" creationId="{2BCE8DC2-F99D-0324-0FF8-74A306222C52}"/>
          </ac:spMkLst>
        </pc:spChg>
        <pc:spChg chg="mod">
          <ac:chgData name="E Asumang" userId="61b80e6c-4c0d-449f-9e8e-62cdbf89cf84" providerId="ADAL" clId="{2C881331-2CF8-4FAE-804D-A526E79E659E}" dt="2026-05-07T09:50:49.184" v="781" actId="1076"/>
          <ac:spMkLst>
            <pc:docMk/>
            <pc:sldMk cId="1814808241" sldId="265"/>
            <ac:spMk id="106" creationId="{6E6DCE97-70C5-9B82-A2E3-86AD1F71154C}"/>
          </ac:spMkLst>
        </pc:spChg>
        <pc:spChg chg="mod">
          <ac:chgData name="E Asumang" userId="61b80e6c-4c0d-449f-9e8e-62cdbf89cf84" providerId="ADAL" clId="{2C881331-2CF8-4FAE-804D-A526E79E659E}" dt="2026-05-07T11:05:03.921" v="1071" actId="1076"/>
          <ac:spMkLst>
            <pc:docMk/>
            <pc:sldMk cId="1814808241" sldId="265"/>
            <ac:spMk id="108" creationId="{6BEFEEA1-44BF-9D96-BB52-5846F4288229}"/>
          </ac:spMkLst>
        </pc:spChg>
        <pc:spChg chg="mod">
          <ac:chgData name="E Asumang" userId="61b80e6c-4c0d-449f-9e8e-62cdbf89cf84" providerId="ADAL" clId="{2C881331-2CF8-4FAE-804D-A526E79E659E}" dt="2026-05-07T10:02:19.572" v="996" actId="113"/>
          <ac:spMkLst>
            <pc:docMk/>
            <pc:sldMk cId="1814808241" sldId="265"/>
            <ac:spMk id="111" creationId="{310734EF-2013-7074-2D47-6C4944571343}"/>
          </ac:spMkLst>
        </pc:spChg>
        <pc:spChg chg="add mod">
          <ac:chgData name="E Asumang" userId="61b80e6c-4c0d-449f-9e8e-62cdbf89cf84" providerId="ADAL" clId="{2C881331-2CF8-4FAE-804D-A526E79E659E}" dt="2026-05-07T09:46:08.909" v="698" actId="1076"/>
          <ac:spMkLst>
            <pc:docMk/>
            <pc:sldMk cId="1814808241" sldId="265"/>
            <ac:spMk id="117" creationId="{80880385-3239-7CB2-CDD0-AA2115460E23}"/>
          </ac:spMkLst>
        </pc:spChg>
        <pc:spChg chg="mod">
          <ac:chgData name="E Asumang" userId="61b80e6c-4c0d-449f-9e8e-62cdbf89cf84" providerId="ADAL" clId="{2C881331-2CF8-4FAE-804D-A526E79E659E}" dt="2026-05-07T08:07:36.405" v="207" actId="207"/>
          <ac:spMkLst>
            <pc:docMk/>
            <pc:sldMk cId="1814808241" sldId="265"/>
            <ac:spMk id="120" creationId="{52367119-5670-8C37-220D-DF75E1C73FD5}"/>
          </ac:spMkLst>
        </pc:spChg>
        <pc:spChg chg="mod">
          <ac:chgData name="E Asumang" userId="61b80e6c-4c0d-449f-9e8e-62cdbf89cf84" providerId="ADAL" clId="{2C881331-2CF8-4FAE-804D-A526E79E659E}" dt="2026-05-07T08:05:24.381" v="164" actId="1076"/>
          <ac:spMkLst>
            <pc:docMk/>
            <pc:sldMk cId="1814808241" sldId="265"/>
            <ac:spMk id="122" creationId="{5E725964-3A25-9234-3BCA-68783AB18DF0}"/>
          </ac:spMkLst>
        </pc:spChg>
        <pc:spChg chg="mod">
          <ac:chgData name="E Asumang" userId="61b80e6c-4c0d-449f-9e8e-62cdbf89cf84" providerId="ADAL" clId="{2C881331-2CF8-4FAE-804D-A526E79E659E}" dt="2026-05-07T08:02:15.037" v="132" actId="1076"/>
          <ac:spMkLst>
            <pc:docMk/>
            <pc:sldMk cId="1814808241" sldId="265"/>
            <ac:spMk id="124" creationId="{AFD44D05-BF24-6E90-9507-4B6321AA537A}"/>
          </ac:spMkLst>
        </pc:spChg>
        <pc:spChg chg="mod">
          <ac:chgData name="E Asumang" userId="61b80e6c-4c0d-449f-9e8e-62cdbf89cf84" providerId="ADAL" clId="{2C881331-2CF8-4FAE-804D-A526E79E659E}" dt="2026-05-07T12:45:04.013" v="1151" actId="1076"/>
          <ac:spMkLst>
            <pc:docMk/>
            <pc:sldMk cId="1814808241" sldId="265"/>
            <ac:spMk id="127" creationId="{672FC85D-9F79-1D65-5D34-C91AD6652B1F}"/>
          </ac:spMkLst>
        </pc:spChg>
        <pc:spChg chg="add del mod">
          <ac:chgData name="E Asumang" userId="61b80e6c-4c0d-449f-9e8e-62cdbf89cf84" providerId="ADAL" clId="{2C881331-2CF8-4FAE-804D-A526E79E659E}" dt="2026-05-07T09:46:12.096" v="699" actId="1076"/>
          <ac:spMkLst>
            <pc:docMk/>
            <pc:sldMk cId="1814808241" sldId="265"/>
            <ac:spMk id="128" creationId="{44CB10FC-DDFB-97CF-FD24-F23CAFFC712A}"/>
          </ac:spMkLst>
        </pc:spChg>
        <pc:spChg chg="add mod">
          <ac:chgData name="E Asumang" userId="61b80e6c-4c0d-449f-9e8e-62cdbf89cf84" providerId="ADAL" clId="{2C881331-2CF8-4FAE-804D-A526E79E659E}" dt="2026-05-07T09:52:14.178" v="814" actId="14100"/>
          <ac:spMkLst>
            <pc:docMk/>
            <pc:sldMk cId="1814808241" sldId="265"/>
            <ac:spMk id="131" creationId="{EDB6D4E5-D8EB-A79F-85FF-F69104B07083}"/>
          </ac:spMkLst>
        </pc:spChg>
        <pc:spChg chg="add mod">
          <ac:chgData name="E Asumang" userId="61b80e6c-4c0d-449f-9e8e-62cdbf89cf84" providerId="ADAL" clId="{2C881331-2CF8-4FAE-804D-A526E79E659E}" dt="2026-05-07T09:51:59.723" v="811" actId="20577"/>
          <ac:spMkLst>
            <pc:docMk/>
            <pc:sldMk cId="1814808241" sldId="265"/>
            <ac:spMk id="133" creationId="{DF210EF0-E557-0FFE-85FB-3BD22F638F97}"/>
          </ac:spMkLst>
        </pc:spChg>
        <pc:spChg chg="add mod">
          <ac:chgData name="E Asumang" userId="61b80e6c-4c0d-449f-9e8e-62cdbf89cf84" providerId="ADAL" clId="{2C881331-2CF8-4FAE-804D-A526E79E659E}" dt="2026-05-07T11:06:08.260" v="1084" actId="1076"/>
          <ac:spMkLst>
            <pc:docMk/>
            <pc:sldMk cId="1814808241" sldId="265"/>
            <ac:spMk id="134" creationId="{80082BAC-55E8-AB1C-F719-7712A5F97B60}"/>
          </ac:spMkLst>
        </pc:spChg>
        <pc:spChg chg="mod">
          <ac:chgData name="E Asumang" userId="61b80e6c-4c0d-449f-9e8e-62cdbf89cf84" providerId="ADAL" clId="{2C881331-2CF8-4FAE-804D-A526E79E659E}" dt="2026-05-07T08:09:07.075" v="281" actId="688"/>
          <ac:spMkLst>
            <pc:docMk/>
            <pc:sldMk cId="1814808241" sldId="265"/>
            <ac:spMk id="136" creationId="{0DA8ED2F-4783-DB3E-B07C-FB0742AD7466}"/>
          </ac:spMkLst>
        </pc:spChg>
        <pc:spChg chg="mod">
          <ac:chgData name="E Asumang" userId="61b80e6c-4c0d-449f-9e8e-62cdbf89cf84" providerId="ADAL" clId="{2C881331-2CF8-4FAE-804D-A526E79E659E}" dt="2026-05-07T09:38:20.130" v="485" actId="14100"/>
          <ac:spMkLst>
            <pc:docMk/>
            <pc:sldMk cId="1814808241" sldId="265"/>
            <ac:spMk id="138" creationId="{E2B563C8-63E2-A2A2-84C5-7705AED7AF41}"/>
          </ac:spMkLst>
        </pc:spChg>
        <pc:spChg chg="add mod">
          <ac:chgData name="E Asumang" userId="61b80e6c-4c0d-449f-9e8e-62cdbf89cf84" providerId="ADAL" clId="{2C881331-2CF8-4FAE-804D-A526E79E659E}" dt="2026-05-07T11:04:37.862" v="1067" actId="1076"/>
          <ac:spMkLst>
            <pc:docMk/>
            <pc:sldMk cId="1814808241" sldId="265"/>
            <ac:spMk id="139" creationId="{FC003EB6-F136-03C0-63FD-959CBD785646}"/>
          </ac:spMkLst>
        </pc:spChg>
        <pc:spChg chg="mod">
          <ac:chgData name="E Asumang" userId="61b80e6c-4c0d-449f-9e8e-62cdbf89cf84" providerId="ADAL" clId="{2C881331-2CF8-4FAE-804D-A526E79E659E}" dt="2026-05-07T07:54:53.781" v="48" actId="1076"/>
          <ac:spMkLst>
            <pc:docMk/>
            <pc:sldMk cId="1814808241" sldId="265"/>
            <ac:spMk id="140" creationId="{E42C0A10-973D-F981-C5A4-7D5E42DABCC3}"/>
          </ac:spMkLst>
        </pc:spChg>
        <pc:spChg chg="mod">
          <ac:chgData name="E Asumang" userId="61b80e6c-4c0d-449f-9e8e-62cdbf89cf84" providerId="ADAL" clId="{2C881331-2CF8-4FAE-804D-A526E79E659E}" dt="2026-05-07T11:05:35.135" v="1079" actId="1076"/>
          <ac:spMkLst>
            <pc:docMk/>
            <pc:sldMk cId="1814808241" sldId="265"/>
            <ac:spMk id="141" creationId="{24AA4C83-B243-90A1-4746-4A0637967232}"/>
          </ac:spMkLst>
        </pc:spChg>
        <pc:spChg chg="mod">
          <ac:chgData name="E Asumang" userId="61b80e6c-4c0d-449f-9e8e-62cdbf89cf84" providerId="ADAL" clId="{2C881331-2CF8-4FAE-804D-A526E79E659E}" dt="2026-05-07T09:35:27.141" v="362" actId="113"/>
          <ac:spMkLst>
            <pc:docMk/>
            <pc:sldMk cId="1814808241" sldId="265"/>
            <ac:spMk id="145" creationId="{AEB40F1B-1259-F85B-9850-7787803E974B}"/>
          </ac:spMkLst>
        </pc:spChg>
        <pc:spChg chg="mod">
          <ac:chgData name="E Asumang" userId="61b80e6c-4c0d-449f-9e8e-62cdbf89cf84" providerId="ADAL" clId="{2C881331-2CF8-4FAE-804D-A526E79E659E}" dt="2026-05-07T11:07:09.187" v="1091" actId="1076"/>
          <ac:spMkLst>
            <pc:docMk/>
            <pc:sldMk cId="1814808241" sldId="265"/>
            <ac:spMk id="153" creationId="{750D9026-5060-C612-FACC-6DB7CE726A46}"/>
          </ac:spMkLst>
        </pc:spChg>
        <pc:spChg chg="mod">
          <ac:chgData name="E Asumang" userId="61b80e6c-4c0d-449f-9e8e-62cdbf89cf84" providerId="ADAL" clId="{2C881331-2CF8-4FAE-804D-A526E79E659E}" dt="2026-05-07T09:50:18.412" v="778" actId="20577"/>
          <ac:spMkLst>
            <pc:docMk/>
            <pc:sldMk cId="1814808241" sldId="265"/>
            <ac:spMk id="154" creationId="{8464B3A4-4763-19E3-0EB6-0E33A44182A6}"/>
          </ac:spMkLst>
        </pc:spChg>
        <pc:spChg chg="add mod">
          <ac:chgData name="E Asumang" userId="61b80e6c-4c0d-449f-9e8e-62cdbf89cf84" providerId="ADAL" clId="{2C881331-2CF8-4FAE-804D-A526E79E659E}" dt="2026-05-07T11:06:51.830" v="1090" actId="1076"/>
          <ac:spMkLst>
            <pc:docMk/>
            <pc:sldMk cId="1814808241" sldId="265"/>
            <ac:spMk id="156" creationId="{6A332ED2-C639-0EAF-CC84-B13A2EA2F908}"/>
          </ac:spMkLst>
        </pc:spChg>
        <pc:spChg chg="add mod">
          <ac:chgData name="E Asumang" userId="61b80e6c-4c0d-449f-9e8e-62cdbf89cf84" providerId="ADAL" clId="{2C881331-2CF8-4FAE-804D-A526E79E659E}" dt="2026-05-07T11:08:50.198" v="1100" actId="1076"/>
          <ac:spMkLst>
            <pc:docMk/>
            <pc:sldMk cId="1814808241" sldId="265"/>
            <ac:spMk id="157" creationId="{48077C8D-0A8B-D2FF-2A38-06A3E831C61B}"/>
          </ac:spMkLst>
        </pc:spChg>
        <pc:spChg chg="mod">
          <ac:chgData name="E Asumang" userId="61b80e6c-4c0d-449f-9e8e-62cdbf89cf84" providerId="ADAL" clId="{2C881331-2CF8-4FAE-804D-A526E79E659E}" dt="2026-05-07T08:03:41.426" v="147" actId="1076"/>
          <ac:spMkLst>
            <pc:docMk/>
            <pc:sldMk cId="1814808241" sldId="265"/>
            <ac:spMk id="158" creationId="{ED86D677-A935-B3F4-7311-3497760EEBE7}"/>
          </ac:spMkLst>
        </pc:spChg>
        <pc:spChg chg="mod">
          <ac:chgData name="E Asumang" userId="61b80e6c-4c0d-449f-9e8e-62cdbf89cf84" providerId="ADAL" clId="{2C881331-2CF8-4FAE-804D-A526E79E659E}" dt="2026-05-07T12:44:51.529" v="1148" actId="207"/>
          <ac:spMkLst>
            <pc:docMk/>
            <pc:sldMk cId="1814808241" sldId="265"/>
            <ac:spMk id="159" creationId="{369C7536-D6A6-9AEB-0C63-FF3F764D0F53}"/>
          </ac:spMkLst>
        </pc:spChg>
        <pc:spChg chg="mod">
          <ac:chgData name="E Asumang" userId="61b80e6c-4c0d-449f-9e8e-62cdbf89cf84" providerId="ADAL" clId="{2C881331-2CF8-4FAE-804D-A526E79E659E}" dt="2026-05-07T08:08:23.313" v="251" actId="20577"/>
          <ac:spMkLst>
            <pc:docMk/>
            <pc:sldMk cId="1814808241" sldId="265"/>
            <ac:spMk id="1029" creationId="{AB3DDE8D-275A-E07D-E6D0-4FC05D05ABE5}"/>
          </ac:spMkLst>
        </pc:spChg>
        <pc:spChg chg="mod">
          <ac:chgData name="E Asumang" userId="61b80e6c-4c0d-449f-9e8e-62cdbf89cf84" providerId="ADAL" clId="{2C881331-2CF8-4FAE-804D-A526E79E659E}" dt="2026-05-07T08:09:17.621" v="283" actId="688"/>
          <ac:spMkLst>
            <pc:docMk/>
            <pc:sldMk cId="1814808241" sldId="265"/>
            <ac:spMk id="1032" creationId="{D96656D4-F7D7-A504-A757-0060ABF57F09}"/>
          </ac:spMkLst>
        </pc:spChg>
        <pc:spChg chg="mod">
          <ac:chgData name="E Asumang" userId="61b80e6c-4c0d-449f-9e8e-62cdbf89cf84" providerId="ADAL" clId="{2C881331-2CF8-4FAE-804D-A526E79E659E}" dt="2026-05-07T09:33:19.550" v="300" actId="688"/>
          <ac:spMkLst>
            <pc:docMk/>
            <pc:sldMk cId="1814808241" sldId="265"/>
            <ac:spMk id="1033" creationId="{49F91282-E16E-FB88-6265-A1CD99363F18}"/>
          </ac:spMkLst>
        </pc:spChg>
        <pc:spChg chg="mod">
          <ac:chgData name="E Asumang" userId="61b80e6c-4c0d-449f-9e8e-62cdbf89cf84" providerId="ADAL" clId="{2C881331-2CF8-4FAE-804D-A526E79E659E}" dt="2026-05-07T09:38:33.158" v="487" actId="1076"/>
          <ac:spMkLst>
            <pc:docMk/>
            <pc:sldMk cId="1814808241" sldId="265"/>
            <ac:spMk id="1034" creationId="{9D62C585-9DDB-161E-04B6-115EE4484B98}"/>
          </ac:spMkLst>
        </pc:spChg>
        <pc:spChg chg="mod">
          <ac:chgData name="E Asumang" userId="61b80e6c-4c0d-449f-9e8e-62cdbf89cf84" providerId="ADAL" clId="{2C881331-2CF8-4FAE-804D-A526E79E659E}" dt="2026-05-07T09:36:04.563" v="372" actId="1076"/>
          <ac:spMkLst>
            <pc:docMk/>
            <pc:sldMk cId="1814808241" sldId="265"/>
            <ac:spMk id="1035" creationId="{125EF6C7-93C9-3F34-A51D-D685311AECB0}"/>
          </ac:spMkLst>
        </pc:spChg>
        <pc:spChg chg="mod">
          <ac:chgData name="E Asumang" userId="61b80e6c-4c0d-449f-9e8e-62cdbf89cf84" providerId="ADAL" clId="{2C881331-2CF8-4FAE-804D-A526E79E659E}" dt="2026-05-07T09:39:50.647" v="557" actId="1076"/>
          <ac:spMkLst>
            <pc:docMk/>
            <pc:sldMk cId="1814808241" sldId="265"/>
            <ac:spMk id="1037" creationId="{013FE2DF-EA2D-A1A7-526F-0089CD867552}"/>
          </ac:spMkLst>
        </pc:spChg>
        <pc:spChg chg="mod">
          <ac:chgData name="E Asumang" userId="61b80e6c-4c0d-449f-9e8e-62cdbf89cf84" providerId="ADAL" clId="{2C881331-2CF8-4FAE-804D-A526E79E659E}" dt="2026-05-07T11:07:11.761" v="1092" actId="1076"/>
          <ac:spMkLst>
            <pc:docMk/>
            <pc:sldMk cId="1814808241" sldId="265"/>
            <ac:spMk id="1038" creationId="{FA250324-D2AE-C34A-A1FA-9B0A1AFE94F4}"/>
          </ac:spMkLst>
        </pc:spChg>
        <pc:spChg chg="mod">
          <ac:chgData name="E Asumang" userId="61b80e6c-4c0d-449f-9e8e-62cdbf89cf84" providerId="ADAL" clId="{2C881331-2CF8-4FAE-804D-A526E79E659E}" dt="2026-05-07T11:06:04.632" v="1083" actId="1076"/>
          <ac:spMkLst>
            <pc:docMk/>
            <pc:sldMk cId="1814808241" sldId="265"/>
            <ac:spMk id="1039" creationId="{269A69E6-5239-35DB-8BDA-1742B0D30B1A}"/>
          </ac:spMkLst>
        </pc:spChg>
        <pc:spChg chg="mod">
          <ac:chgData name="E Asumang" userId="61b80e6c-4c0d-449f-9e8e-62cdbf89cf84" providerId="ADAL" clId="{2C881331-2CF8-4FAE-804D-A526E79E659E}" dt="2026-05-07T09:58:22.675" v="973" actId="1076"/>
          <ac:spMkLst>
            <pc:docMk/>
            <pc:sldMk cId="1814808241" sldId="265"/>
            <ac:spMk id="1041" creationId="{32311F63-C5D0-B6F4-24EB-FE8C21401877}"/>
          </ac:spMkLst>
        </pc:spChg>
        <pc:spChg chg="mod">
          <ac:chgData name="E Asumang" userId="61b80e6c-4c0d-449f-9e8e-62cdbf89cf84" providerId="ADAL" clId="{2C881331-2CF8-4FAE-804D-A526E79E659E}" dt="2026-05-07T11:03:59.132" v="1062" actId="1076"/>
          <ac:spMkLst>
            <pc:docMk/>
            <pc:sldMk cId="1814808241" sldId="265"/>
            <ac:spMk id="1043" creationId="{E7C6EAE7-9483-61AC-529D-91E82929E3B3}"/>
          </ac:spMkLst>
        </pc:spChg>
        <pc:spChg chg="mod">
          <ac:chgData name="E Asumang" userId="61b80e6c-4c0d-449f-9e8e-62cdbf89cf84" providerId="ADAL" clId="{2C881331-2CF8-4FAE-804D-A526E79E659E}" dt="2026-05-07T09:46:32.417" v="705" actId="688"/>
          <ac:spMkLst>
            <pc:docMk/>
            <pc:sldMk cId="1814808241" sldId="265"/>
            <ac:spMk id="1044" creationId="{5C0F0724-0996-7FF9-67A2-1760AE666A18}"/>
          </ac:spMkLst>
        </pc:spChg>
        <pc:spChg chg="mod">
          <ac:chgData name="E Asumang" userId="61b80e6c-4c0d-449f-9e8e-62cdbf89cf84" providerId="ADAL" clId="{2C881331-2CF8-4FAE-804D-A526E79E659E}" dt="2026-05-07T09:48:14.097" v="748" actId="1076"/>
          <ac:spMkLst>
            <pc:docMk/>
            <pc:sldMk cId="1814808241" sldId="265"/>
            <ac:spMk id="1045" creationId="{85F89B87-45F7-B4B2-3215-2E7DAD30FDD6}"/>
          </ac:spMkLst>
        </pc:spChg>
        <pc:spChg chg="mod">
          <ac:chgData name="E Asumang" userId="61b80e6c-4c0d-449f-9e8e-62cdbf89cf84" providerId="ADAL" clId="{2C881331-2CF8-4FAE-804D-A526E79E659E}" dt="2026-05-07T09:50:51.586" v="782" actId="1076"/>
          <ac:spMkLst>
            <pc:docMk/>
            <pc:sldMk cId="1814808241" sldId="265"/>
            <ac:spMk id="1046" creationId="{0E1D837A-47B5-876A-151A-D01AC0860D99}"/>
          </ac:spMkLst>
        </pc:spChg>
        <pc:spChg chg="mod">
          <ac:chgData name="E Asumang" userId="61b80e6c-4c0d-449f-9e8e-62cdbf89cf84" providerId="ADAL" clId="{2C881331-2CF8-4FAE-804D-A526E79E659E}" dt="2026-05-07T11:07:42.856" v="1098" actId="1076"/>
          <ac:spMkLst>
            <pc:docMk/>
            <pc:sldMk cId="1814808241" sldId="265"/>
            <ac:spMk id="1047" creationId="{59C3D64A-DF8B-0750-3992-7AD360ED62BE}"/>
          </ac:spMkLst>
        </pc:spChg>
        <pc:spChg chg="mod">
          <ac:chgData name="E Asumang" userId="61b80e6c-4c0d-449f-9e8e-62cdbf89cf84" providerId="ADAL" clId="{2C881331-2CF8-4FAE-804D-A526E79E659E}" dt="2026-05-07T11:05:46.063" v="1080" actId="1076"/>
          <ac:spMkLst>
            <pc:docMk/>
            <pc:sldMk cId="1814808241" sldId="265"/>
            <ac:spMk id="1048" creationId="{0A9E1B17-9E23-36C0-4C75-A89DFD2F7B12}"/>
          </ac:spMkLst>
        </pc:spChg>
        <pc:spChg chg="mod">
          <ac:chgData name="E Asumang" userId="61b80e6c-4c0d-449f-9e8e-62cdbf89cf84" providerId="ADAL" clId="{2C881331-2CF8-4FAE-804D-A526E79E659E}" dt="2026-05-07T11:04:48.339" v="1070" actId="1076"/>
          <ac:spMkLst>
            <pc:docMk/>
            <pc:sldMk cId="1814808241" sldId="265"/>
            <ac:spMk id="1050" creationId="{082CC7F6-6DD4-8AAA-32A6-BA37ED6D264A}"/>
          </ac:spMkLst>
        </pc:spChg>
        <pc:spChg chg="mod">
          <ac:chgData name="E Asumang" userId="61b80e6c-4c0d-449f-9e8e-62cdbf89cf84" providerId="ADAL" clId="{2C881331-2CF8-4FAE-804D-A526E79E659E}" dt="2026-05-07T07:53:39.671" v="22" actId="113"/>
          <ac:spMkLst>
            <pc:docMk/>
            <pc:sldMk cId="1814808241" sldId="265"/>
            <ac:spMk id="1054" creationId="{A25320F2-7597-7B2D-9395-DB4BEB3BDBB1}"/>
          </ac:spMkLst>
        </pc:spChg>
        <pc:spChg chg="mod">
          <ac:chgData name="E Asumang" userId="61b80e6c-4c0d-449f-9e8e-62cdbf89cf84" providerId="ADAL" clId="{2C881331-2CF8-4FAE-804D-A526E79E659E}" dt="2026-05-07T07:53:25.020" v="20" actId="113"/>
          <ac:spMkLst>
            <pc:docMk/>
            <pc:sldMk cId="1814808241" sldId="265"/>
            <ac:spMk id="1055" creationId="{E498A7E0-D196-4ED5-EFF9-52A0A3DE5C0B}"/>
          </ac:spMkLst>
        </pc:spChg>
        <pc:spChg chg="mod">
          <ac:chgData name="E Asumang" userId="61b80e6c-4c0d-449f-9e8e-62cdbf89cf84" providerId="ADAL" clId="{2C881331-2CF8-4FAE-804D-A526E79E659E}" dt="2026-05-07T07:53:13.275" v="17" actId="113"/>
          <ac:spMkLst>
            <pc:docMk/>
            <pc:sldMk cId="1814808241" sldId="265"/>
            <ac:spMk id="1056" creationId="{1D97FE86-8C43-E4CB-4493-7515BE4354F3}"/>
          </ac:spMkLst>
        </pc:spChg>
        <pc:spChg chg="mod">
          <ac:chgData name="E Asumang" userId="61b80e6c-4c0d-449f-9e8e-62cdbf89cf84" providerId="ADAL" clId="{2C881331-2CF8-4FAE-804D-A526E79E659E}" dt="2026-05-07T07:53:16.142" v="18" actId="113"/>
          <ac:spMkLst>
            <pc:docMk/>
            <pc:sldMk cId="1814808241" sldId="265"/>
            <ac:spMk id="1058" creationId="{0E34A522-F4C8-8A35-4243-F495C4691DBB}"/>
          </ac:spMkLst>
        </pc:spChg>
        <pc:spChg chg="mod">
          <ac:chgData name="E Asumang" userId="61b80e6c-4c0d-449f-9e8e-62cdbf89cf84" providerId="ADAL" clId="{2C881331-2CF8-4FAE-804D-A526E79E659E}" dt="2026-05-07T08:03:52.150" v="152" actId="1076"/>
          <ac:spMkLst>
            <pc:docMk/>
            <pc:sldMk cId="1814808241" sldId="265"/>
            <ac:spMk id="1059" creationId="{724A6A6F-ED61-219C-37D3-231E1486D65B}"/>
          </ac:spMkLst>
        </pc:spChg>
        <pc:spChg chg="mod">
          <ac:chgData name="E Asumang" userId="61b80e6c-4c0d-449f-9e8e-62cdbf89cf84" providerId="ADAL" clId="{2C881331-2CF8-4FAE-804D-A526E79E659E}" dt="2026-05-07T08:03:55.926" v="153" actId="1076"/>
          <ac:spMkLst>
            <pc:docMk/>
            <pc:sldMk cId="1814808241" sldId="265"/>
            <ac:spMk id="1060" creationId="{C6EF86ED-65CF-7F4D-B06E-3FBC7EC21E2D}"/>
          </ac:spMkLst>
        </pc:spChg>
        <pc:spChg chg="mod">
          <ac:chgData name="E Asumang" userId="61b80e6c-4c0d-449f-9e8e-62cdbf89cf84" providerId="ADAL" clId="{2C881331-2CF8-4FAE-804D-A526E79E659E}" dt="2026-05-07T08:03:48.062" v="150" actId="1076"/>
          <ac:spMkLst>
            <pc:docMk/>
            <pc:sldMk cId="1814808241" sldId="265"/>
            <ac:spMk id="1061" creationId="{446C1DBA-AE72-F55B-20DC-C3C600822D16}"/>
          </ac:spMkLst>
        </pc:spChg>
        <pc:spChg chg="mod">
          <ac:chgData name="E Asumang" userId="61b80e6c-4c0d-449f-9e8e-62cdbf89cf84" providerId="ADAL" clId="{2C881331-2CF8-4FAE-804D-A526E79E659E}" dt="2026-05-07T08:03:45.554" v="149" actId="1076"/>
          <ac:spMkLst>
            <pc:docMk/>
            <pc:sldMk cId="1814808241" sldId="265"/>
            <ac:spMk id="1062" creationId="{9FA4C55D-E809-E2B1-7E4C-F005D6809009}"/>
          </ac:spMkLst>
        </pc:spChg>
        <pc:spChg chg="mod">
          <ac:chgData name="E Asumang" userId="61b80e6c-4c0d-449f-9e8e-62cdbf89cf84" providerId="ADAL" clId="{2C881331-2CF8-4FAE-804D-A526E79E659E}" dt="2026-05-07T08:03:39.529" v="146" actId="1076"/>
          <ac:spMkLst>
            <pc:docMk/>
            <pc:sldMk cId="1814808241" sldId="265"/>
            <ac:spMk id="1063" creationId="{204EF58E-F3A0-7F3A-40E6-010D4ECC78CF}"/>
          </ac:spMkLst>
        </pc:spChg>
        <pc:spChg chg="mod">
          <ac:chgData name="E Asumang" userId="61b80e6c-4c0d-449f-9e8e-62cdbf89cf84" providerId="ADAL" clId="{2C881331-2CF8-4FAE-804D-A526E79E659E}" dt="2026-05-07T08:01:59.638" v="129" actId="1076"/>
          <ac:spMkLst>
            <pc:docMk/>
            <pc:sldMk cId="1814808241" sldId="265"/>
            <ac:spMk id="1065" creationId="{F3D2674B-2572-8287-EAC7-85128DAF77FE}"/>
          </ac:spMkLst>
        </pc:spChg>
        <pc:spChg chg="add mod">
          <ac:chgData name="E Asumang" userId="61b80e6c-4c0d-449f-9e8e-62cdbf89cf84" providerId="ADAL" clId="{2C881331-2CF8-4FAE-804D-A526E79E659E}" dt="2026-05-07T11:06:25.900" v="1088" actId="1076"/>
          <ac:spMkLst>
            <pc:docMk/>
            <pc:sldMk cId="1814808241" sldId="265"/>
            <ac:spMk id="1066" creationId="{9E000CBC-B6BC-8853-F300-3D567C55A85A}"/>
          </ac:spMkLst>
        </pc:spChg>
        <pc:spChg chg="add mod">
          <ac:chgData name="E Asumang" userId="61b80e6c-4c0d-449f-9e8e-62cdbf89cf84" providerId="ADAL" clId="{2C881331-2CF8-4FAE-804D-A526E79E659E}" dt="2026-05-07T11:09:19.933" v="1131" actId="20577"/>
          <ac:spMkLst>
            <pc:docMk/>
            <pc:sldMk cId="1814808241" sldId="265"/>
            <ac:spMk id="1067" creationId="{7E3BD55F-ABD5-2C7D-0C18-D6BF0FB75C6E}"/>
          </ac:spMkLst>
        </pc:spChg>
        <pc:spChg chg="add mod">
          <ac:chgData name="E Asumang" userId="61b80e6c-4c0d-449f-9e8e-62cdbf89cf84" providerId="ADAL" clId="{2C881331-2CF8-4FAE-804D-A526E79E659E}" dt="2026-05-07T11:09:50.049" v="1140" actId="20577"/>
          <ac:spMkLst>
            <pc:docMk/>
            <pc:sldMk cId="1814808241" sldId="265"/>
            <ac:spMk id="1068" creationId="{4AAE2B9E-C5EE-3EE2-5B97-7FF74A2CA2E4}"/>
          </ac:spMkLst>
        </pc:spChg>
        <pc:spChg chg="add mod">
          <ac:chgData name="E Asumang" userId="61b80e6c-4c0d-449f-9e8e-62cdbf89cf84" providerId="ADAL" clId="{2C881331-2CF8-4FAE-804D-A526E79E659E}" dt="2026-05-07T11:10:54.126" v="1142" actId="1076"/>
          <ac:spMkLst>
            <pc:docMk/>
            <pc:sldMk cId="1814808241" sldId="265"/>
            <ac:spMk id="1069" creationId="{2C79970C-46E2-4D6F-5E16-EC6CA2C966F5}"/>
          </ac:spMkLst>
        </pc:spChg>
        <pc:spChg chg="add mod">
          <ac:chgData name="E Asumang" userId="61b80e6c-4c0d-449f-9e8e-62cdbf89cf84" providerId="ADAL" clId="{2C881331-2CF8-4FAE-804D-A526E79E659E}" dt="2026-05-07T12:45:26.469" v="1158" actId="1076"/>
          <ac:spMkLst>
            <pc:docMk/>
            <pc:sldMk cId="1814808241" sldId="265"/>
            <ac:spMk id="1070" creationId="{AECF01D0-5EF3-AA6A-76DC-6AE66EDF6C2B}"/>
          </ac:spMkLst>
        </pc:spChg>
        <pc:spChg chg="add mod">
          <ac:chgData name="E Asumang" userId="61b80e6c-4c0d-449f-9e8e-62cdbf89cf84" providerId="ADAL" clId="{2C881331-2CF8-4FAE-804D-A526E79E659E}" dt="2026-05-07T12:45:23.598" v="1157" actId="1076"/>
          <ac:spMkLst>
            <pc:docMk/>
            <pc:sldMk cId="1814808241" sldId="265"/>
            <ac:spMk id="1071" creationId="{76D98DFF-3D15-CEBB-BEF2-554446FB947C}"/>
          </ac:spMkLst>
        </pc:spChg>
      </pc:sldChg>
      <pc:sldChg chg="del">
        <pc:chgData name="E Asumang" userId="61b80e6c-4c0d-449f-9e8e-62cdbf89cf84" providerId="ADAL" clId="{2C881331-2CF8-4FAE-804D-A526E79E659E}" dt="2026-05-13T13:58:25.078" v="1162" actId="47"/>
        <pc:sldMkLst>
          <pc:docMk/>
          <pc:sldMk cId="1353058521" sldId="267"/>
        </pc:sldMkLst>
      </pc:sldChg>
      <pc:sldChg chg="delSp modSp mod">
        <pc:chgData name="E Asumang" userId="61b80e6c-4c0d-449f-9e8e-62cdbf89cf84" providerId="ADAL" clId="{2C881331-2CF8-4FAE-804D-A526E79E659E}" dt="2026-05-13T14:00:17.858" v="1169" actId="478"/>
        <pc:sldMkLst>
          <pc:docMk/>
          <pc:sldMk cId="2809156699" sldId="269"/>
        </pc:sldMkLst>
        <pc:spChg chg="del">
          <ac:chgData name="E Asumang" userId="61b80e6c-4c0d-449f-9e8e-62cdbf89cf84" providerId="ADAL" clId="{2C881331-2CF8-4FAE-804D-A526E79E659E}" dt="2026-05-13T14:00:15.207" v="1167" actId="478"/>
          <ac:spMkLst>
            <pc:docMk/>
            <pc:sldMk cId="2809156699" sldId="269"/>
            <ac:spMk id="44" creationId="{1E126D85-6056-B2D9-44EF-BD614FC181F0}"/>
          </ac:spMkLst>
        </pc:spChg>
        <pc:spChg chg="del">
          <ac:chgData name="E Asumang" userId="61b80e6c-4c0d-449f-9e8e-62cdbf89cf84" providerId="ADAL" clId="{2C881331-2CF8-4FAE-804D-A526E79E659E}" dt="2026-05-13T14:00:13.956" v="1166" actId="478"/>
          <ac:spMkLst>
            <pc:docMk/>
            <pc:sldMk cId="2809156699" sldId="269"/>
            <ac:spMk id="47" creationId="{C385BDC1-87F5-2EA9-B32F-79FEFB3E9DDA}"/>
          </ac:spMkLst>
        </pc:spChg>
        <pc:spChg chg="del">
          <ac:chgData name="E Asumang" userId="61b80e6c-4c0d-449f-9e8e-62cdbf89cf84" providerId="ADAL" clId="{2C881331-2CF8-4FAE-804D-A526E79E659E}" dt="2026-05-13T14:00:16.513" v="1168" actId="478"/>
          <ac:spMkLst>
            <pc:docMk/>
            <pc:sldMk cId="2809156699" sldId="269"/>
            <ac:spMk id="51" creationId="{5720FC91-6143-AED4-56E2-F601009977B2}"/>
          </ac:spMkLst>
        </pc:spChg>
        <pc:spChg chg="del">
          <ac:chgData name="E Asumang" userId="61b80e6c-4c0d-449f-9e8e-62cdbf89cf84" providerId="ADAL" clId="{2C881331-2CF8-4FAE-804D-A526E79E659E}" dt="2026-05-13T14:00:11.984" v="1165" actId="478"/>
          <ac:spMkLst>
            <pc:docMk/>
            <pc:sldMk cId="2809156699" sldId="269"/>
            <ac:spMk id="95" creationId="{C77C9CB3-E2B2-895D-CDED-287A40D24DB0}"/>
          </ac:spMkLst>
        </pc:spChg>
        <pc:spChg chg="del">
          <ac:chgData name="E Asumang" userId="61b80e6c-4c0d-449f-9e8e-62cdbf89cf84" providerId="ADAL" clId="{2C881331-2CF8-4FAE-804D-A526E79E659E}" dt="2026-05-13T14:00:17.858" v="1169" actId="478"/>
          <ac:spMkLst>
            <pc:docMk/>
            <pc:sldMk cId="2809156699" sldId="269"/>
            <ac:spMk id="156" creationId="{4C8ED895-AAEE-FC03-AEF6-DF876DA719E2}"/>
          </ac:spMkLst>
        </pc:spChg>
        <pc:spChg chg="del mod">
          <ac:chgData name="E Asumang" userId="61b80e6c-4c0d-449f-9e8e-62cdbf89cf84" providerId="ADAL" clId="{2C881331-2CF8-4FAE-804D-A526E79E659E}" dt="2026-05-13T14:00:10.505" v="1164" actId="478"/>
          <ac:spMkLst>
            <pc:docMk/>
            <pc:sldMk cId="2809156699" sldId="269"/>
            <ac:spMk id="1028" creationId="{74E1B59C-E09D-9BC2-2BD3-C2D63A244D19}"/>
          </ac:spMkLst>
        </pc:spChg>
      </pc:sldChg>
      <pc:sldChg chg="add">
        <pc:chgData name="E Asumang" userId="61b80e6c-4c0d-449f-9e8e-62cdbf89cf84" providerId="ADAL" clId="{2C881331-2CF8-4FAE-804D-A526E79E659E}" dt="2026-05-13T13:58:17.756" v="1161"/>
        <pc:sldMkLst>
          <pc:docMk/>
          <pc:sldMk cId="1864667473" sldId="270"/>
        </pc:sldMkLst>
      </pc:sldChg>
    </pc:docChg>
  </pc:docChgLst>
  <pc:docChgLst>
    <pc:chgData name="G Thaliwal" userId="8ff71013-5b5c-4009-8360-e40b1c4a75a9" providerId="ADAL" clId="{E3C7F143-BB51-4080-9E4D-36837E9A74AF}"/>
    <pc:docChg chg="modSld">
      <pc:chgData name="G Thaliwal" userId="8ff71013-5b5c-4009-8360-e40b1c4a75a9" providerId="ADAL" clId="{E3C7F143-BB51-4080-9E4D-36837E9A74AF}" dt="2026-05-07T12:15:43.886" v="14" actId="20577"/>
      <pc:docMkLst>
        <pc:docMk/>
      </pc:docMkLst>
      <pc:sldChg chg="addSp modSp mod">
        <pc:chgData name="G Thaliwal" userId="8ff71013-5b5c-4009-8360-e40b1c4a75a9" providerId="ADAL" clId="{E3C7F143-BB51-4080-9E4D-36837E9A74AF}" dt="2026-05-07T12:15:43.886" v="14" actId="20577"/>
        <pc:sldMkLst>
          <pc:docMk/>
          <pc:sldMk cId="1814808241" sldId="265"/>
        </pc:sldMkLst>
        <pc:spChg chg="add mod">
          <ac:chgData name="G Thaliwal" userId="8ff71013-5b5c-4009-8360-e40b1c4a75a9" providerId="ADAL" clId="{E3C7F143-BB51-4080-9E4D-36837E9A74AF}" dt="2026-05-07T12:14:59.153" v="8" actId="1076"/>
          <ac:spMkLst>
            <pc:docMk/>
            <pc:sldMk cId="1814808241" sldId="265"/>
            <ac:spMk id="33" creationId="{C3C1A199-600C-F58D-C289-45F1E0AB7FC0}"/>
          </ac:spMkLst>
        </pc:spChg>
        <pc:spChg chg="mod">
          <ac:chgData name="G Thaliwal" userId="8ff71013-5b5c-4009-8360-e40b1c4a75a9" providerId="ADAL" clId="{E3C7F143-BB51-4080-9E4D-36837E9A74AF}" dt="2026-05-07T12:13:45.934" v="0" actId="20577"/>
          <ac:spMkLst>
            <pc:docMk/>
            <pc:sldMk cId="1814808241" sldId="265"/>
            <ac:spMk id="64" creationId="{00F44FAE-6DE9-2F9F-92D3-DF062E7755A0}"/>
          </ac:spMkLst>
        </pc:spChg>
        <pc:spChg chg="mod">
          <ac:chgData name="G Thaliwal" userId="8ff71013-5b5c-4009-8360-e40b1c4a75a9" providerId="ADAL" clId="{E3C7F143-BB51-4080-9E4D-36837E9A74AF}" dt="2026-05-07T12:15:43.886" v="14" actId="20577"/>
          <ac:spMkLst>
            <pc:docMk/>
            <pc:sldMk cId="1814808241" sldId="265"/>
            <ac:spMk id="84" creationId="{656C0029-E3A5-21C4-1300-56FD4F75855D}"/>
          </ac:spMkLst>
        </pc:spChg>
        <pc:spChg chg="mod">
          <ac:chgData name="G Thaliwal" userId="8ff71013-5b5c-4009-8360-e40b1c4a75a9" providerId="ADAL" clId="{E3C7F143-BB51-4080-9E4D-36837E9A74AF}" dt="2026-05-07T12:13:52.043" v="6" actId="20577"/>
          <ac:spMkLst>
            <pc:docMk/>
            <pc:sldMk cId="1814808241" sldId="265"/>
            <ac:spMk id="145" creationId="{AEB40F1B-1259-F85B-9850-7787803E974B}"/>
          </ac:spMkLst>
        </pc:spChg>
        <pc:spChg chg="mod">
          <ac:chgData name="G Thaliwal" userId="8ff71013-5b5c-4009-8360-e40b1c4a75a9" providerId="ADAL" clId="{E3C7F143-BB51-4080-9E4D-36837E9A74AF}" dt="2026-05-07T12:15:03.029" v="11" actId="20577"/>
          <ac:spMkLst>
            <pc:docMk/>
            <pc:sldMk cId="1814808241" sldId="265"/>
            <ac:spMk id="1067" creationId="{7E3BD55F-ABD5-2C7D-0C18-D6BF0FB75C6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0090" y="3968496"/>
            <a:ext cx="8161020" cy="26883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40180" y="7168896"/>
            <a:ext cx="6720840" cy="320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80060" y="2944368"/>
            <a:ext cx="4176522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944618" y="2944368"/>
            <a:ext cx="4176522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601200" cy="12801600"/>
          </a:xfrm>
          <a:custGeom>
            <a:avLst/>
            <a:gdLst/>
            <a:ahLst/>
            <a:cxnLst/>
            <a:rect l="l" t="t" r="r" b="b"/>
            <a:pathLst>
              <a:path w="9601200" h="12801600">
                <a:moveTo>
                  <a:pt x="9601200" y="0"/>
                </a:moveTo>
                <a:lnTo>
                  <a:pt x="0" y="0"/>
                </a:lnTo>
                <a:lnTo>
                  <a:pt x="0" y="12801600"/>
                </a:lnTo>
                <a:lnTo>
                  <a:pt x="9601200" y="12801600"/>
                </a:lnTo>
                <a:lnTo>
                  <a:pt x="9601200" y="0"/>
                </a:lnTo>
                <a:close/>
              </a:path>
            </a:pathLst>
          </a:custGeom>
          <a:solidFill>
            <a:srgbClr val="5216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81355" y="219456"/>
            <a:ext cx="9232900" cy="12189460"/>
          </a:xfrm>
          <a:custGeom>
            <a:avLst/>
            <a:gdLst/>
            <a:ahLst/>
            <a:cxnLst/>
            <a:rect l="l" t="t" r="r" b="b"/>
            <a:pathLst>
              <a:path w="9232900" h="12189460">
                <a:moveTo>
                  <a:pt x="9232392" y="0"/>
                </a:moveTo>
                <a:lnTo>
                  <a:pt x="0" y="0"/>
                </a:lnTo>
                <a:lnTo>
                  <a:pt x="0" y="12188952"/>
                </a:lnTo>
                <a:lnTo>
                  <a:pt x="9232392" y="12188952"/>
                </a:lnTo>
                <a:lnTo>
                  <a:pt x="92323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4540" y="2958084"/>
            <a:ext cx="8250859" cy="8849868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4457700" y="2717291"/>
            <a:ext cx="1122045" cy="1203960"/>
          </a:xfrm>
          <a:custGeom>
            <a:avLst/>
            <a:gdLst/>
            <a:ahLst/>
            <a:cxnLst/>
            <a:rect l="l" t="t" r="r" b="b"/>
            <a:pathLst>
              <a:path w="1122045" h="1203960">
                <a:moveTo>
                  <a:pt x="560832" y="0"/>
                </a:moveTo>
                <a:lnTo>
                  <a:pt x="514833" y="1995"/>
                </a:lnTo>
                <a:lnTo>
                  <a:pt x="469858" y="7878"/>
                </a:lnTo>
                <a:lnTo>
                  <a:pt x="426053" y="17493"/>
                </a:lnTo>
                <a:lnTo>
                  <a:pt x="383560" y="30687"/>
                </a:lnTo>
                <a:lnTo>
                  <a:pt x="342524" y="47303"/>
                </a:lnTo>
                <a:lnTo>
                  <a:pt x="303091" y="67187"/>
                </a:lnTo>
                <a:lnTo>
                  <a:pt x="265403" y="90185"/>
                </a:lnTo>
                <a:lnTo>
                  <a:pt x="229605" y="116140"/>
                </a:lnTo>
                <a:lnTo>
                  <a:pt x="195842" y="144900"/>
                </a:lnTo>
                <a:lnTo>
                  <a:pt x="164258" y="176307"/>
                </a:lnTo>
                <a:lnTo>
                  <a:pt x="134997" y="210209"/>
                </a:lnTo>
                <a:lnTo>
                  <a:pt x="108203" y="246449"/>
                </a:lnTo>
                <a:lnTo>
                  <a:pt x="84022" y="284873"/>
                </a:lnTo>
                <a:lnTo>
                  <a:pt x="62596" y="325325"/>
                </a:lnTo>
                <a:lnTo>
                  <a:pt x="44070" y="367653"/>
                </a:lnTo>
                <a:lnTo>
                  <a:pt x="28590" y="411699"/>
                </a:lnTo>
                <a:lnTo>
                  <a:pt x="16298" y="457310"/>
                </a:lnTo>
                <a:lnTo>
                  <a:pt x="7339" y="504330"/>
                </a:lnTo>
                <a:lnTo>
                  <a:pt x="1859" y="552605"/>
                </a:lnTo>
                <a:lnTo>
                  <a:pt x="0" y="601979"/>
                </a:lnTo>
                <a:lnTo>
                  <a:pt x="1859" y="651354"/>
                </a:lnTo>
                <a:lnTo>
                  <a:pt x="7339" y="699629"/>
                </a:lnTo>
                <a:lnTo>
                  <a:pt x="16298" y="746649"/>
                </a:lnTo>
                <a:lnTo>
                  <a:pt x="28590" y="792260"/>
                </a:lnTo>
                <a:lnTo>
                  <a:pt x="44070" y="836306"/>
                </a:lnTo>
                <a:lnTo>
                  <a:pt x="62596" y="878634"/>
                </a:lnTo>
                <a:lnTo>
                  <a:pt x="84022" y="919086"/>
                </a:lnTo>
                <a:lnTo>
                  <a:pt x="108204" y="957510"/>
                </a:lnTo>
                <a:lnTo>
                  <a:pt x="134997" y="993750"/>
                </a:lnTo>
                <a:lnTo>
                  <a:pt x="164258" y="1027652"/>
                </a:lnTo>
                <a:lnTo>
                  <a:pt x="195842" y="1059059"/>
                </a:lnTo>
                <a:lnTo>
                  <a:pt x="229605" y="1087819"/>
                </a:lnTo>
                <a:lnTo>
                  <a:pt x="265403" y="1113774"/>
                </a:lnTo>
                <a:lnTo>
                  <a:pt x="303091" y="1136772"/>
                </a:lnTo>
                <a:lnTo>
                  <a:pt x="342524" y="1156656"/>
                </a:lnTo>
                <a:lnTo>
                  <a:pt x="383560" y="1173272"/>
                </a:lnTo>
                <a:lnTo>
                  <a:pt x="426053" y="1186466"/>
                </a:lnTo>
                <a:lnTo>
                  <a:pt x="469858" y="1196081"/>
                </a:lnTo>
                <a:lnTo>
                  <a:pt x="514833" y="1201964"/>
                </a:lnTo>
                <a:lnTo>
                  <a:pt x="560832" y="1203959"/>
                </a:lnTo>
                <a:lnTo>
                  <a:pt x="606830" y="1201964"/>
                </a:lnTo>
                <a:lnTo>
                  <a:pt x="651805" y="1196081"/>
                </a:lnTo>
                <a:lnTo>
                  <a:pt x="695610" y="1186466"/>
                </a:lnTo>
                <a:lnTo>
                  <a:pt x="738103" y="1173272"/>
                </a:lnTo>
                <a:lnTo>
                  <a:pt x="779139" y="1156656"/>
                </a:lnTo>
                <a:lnTo>
                  <a:pt x="818572" y="1136772"/>
                </a:lnTo>
                <a:lnTo>
                  <a:pt x="856260" y="1113774"/>
                </a:lnTo>
                <a:lnTo>
                  <a:pt x="892058" y="1087819"/>
                </a:lnTo>
                <a:lnTo>
                  <a:pt x="925821" y="1059059"/>
                </a:lnTo>
                <a:lnTo>
                  <a:pt x="957405" y="1027652"/>
                </a:lnTo>
                <a:lnTo>
                  <a:pt x="986666" y="993750"/>
                </a:lnTo>
                <a:lnTo>
                  <a:pt x="1013460" y="957510"/>
                </a:lnTo>
                <a:lnTo>
                  <a:pt x="1037641" y="919086"/>
                </a:lnTo>
                <a:lnTo>
                  <a:pt x="1059067" y="878634"/>
                </a:lnTo>
                <a:lnTo>
                  <a:pt x="1077593" y="836306"/>
                </a:lnTo>
                <a:lnTo>
                  <a:pt x="1093073" y="792260"/>
                </a:lnTo>
                <a:lnTo>
                  <a:pt x="1105365" y="746649"/>
                </a:lnTo>
                <a:lnTo>
                  <a:pt x="1114324" y="699629"/>
                </a:lnTo>
                <a:lnTo>
                  <a:pt x="1119804" y="651354"/>
                </a:lnTo>
                <a:lnTo>
                  <a:pt x="1121664" y="601979"/>
                </a:lnTo>
                <a:lnTo>
                  <a:pt x="1119804" y="552605"/>
                </a:lnTo>
                <a:lnTo>
                  <a:pt x="1114324" y="504330"/>
                </a:lnTo>
                <a:lnTo>
                  <a:pt x="1105365" y="457310"/>
                </a:lnTo>
                <a:lnTo>
                  <a:pt x="1093073" y="411699"/>
                </a:lnTo>
                <a:lnTo>
                  <a:pt x="1077593" y="367653"/>
                </a:lnTo>
                <a:lnTo>
                  <a:pt x="1059067" y="325325"/>
                </a:lnTo>
                <a:lnTo>
                  <a:pt x="1037641" y="284873"/>
                </a:lnTo>
                <a:lnTo>
                  <a:pt x="1013460" y="246449"/>
                </a:lnTo>
                <a:lnTo>
                  <a:pt x="986666" y="210209"/>
                </a:lnTo>
                <a:lnTo>
                  <a:pt x="957405" y="176307"/>
                </a:lnTo>
                <a:lnTo>
                  <a:pt x="925821" y="144900"/>
                </a:lnTo>
                <a:lnTo>
                  <a:pt x="892058" y="116140"/>
                </a:lnTo>
                <a:lnTo>
                  <a:pt x="856260" y="90185"/>
                </a:lnTo>
                <a:lnTo>
                  <a:pt x="818572" y="67187"/>
                </a:lnTo>
                <a:lnTo>
                  <a:pt x="779139" y="47303"/>
                </a:lnTo>
                <a:lnTo>
                  <a:pt x="738103" y="30687"/>
                </a:lnTo>
                <a:lnTo>
                  <a:pt x="695610" y="17493"/>
                </a:lnTo>
                <a:lnTo>
                  <a:pt x="651805" y="7878"/>
                </a:lnTo>
                <a:lnTo>
                  <a:pt x="606830" y="1995"/>
                </a:lnTo>
                <a:lnTo>
                  <a:pt x="560832" y="0"/>
                </a:lnTo>
                <a:close/>
              </a:path>
            </a:pathLst>
          </a:custGeom>
          <a:solidFill>
            <a:srgbClr val="5216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4457700" y="2717291"/>
            <a:ext cx="1122045" cy="1203960"/>
          </a:xfrm>
          <a:custGeom>
            <a:avLst/>
            <a:gdLst/>
            <a:ahLst/>
            <a:cxnLst/>
            <a:rect l="l" t="t" r="r" b="b"/>
            <a:pathLst>
              <a:path w="1122045" h="1203960">
                <a:moveTo>
                  <a:pt x="0" y="601979"/>
                </a:moveTo>
                <a:lnTo>
                  <a:pt x="1859" y="552605"/>
                </a:lnTo>
                <a:lnTo>
                  <a:pt x="7339" y="504330"/>
                </a:lnTo>
                <a:lnTo>
                  <a:pt x="16298" y="457310"/>
                </a:lnTo>
                <a:lnTo>
                  <a:pt x="28590" y="411699"/>
                </a:lnTo>
                <a:lnTo>
                  <a:pt x="44070" y="367653"/>
                </a:lnTo>
                <a:lnTo>
                  <a:pt x="62596" y="325325"/>
                </a:lnTo>
                <a:lnTo>
                  <a:pt x="84022" y="284873"/>
                </a:lnTo>
                <a:lnTo>
                  <a:pt x="108203" y="246449"/>
                </a:lnTo>
                <a:lnTo>
                  <a:pt x="134997" y="210209"/>
                </a:lnTo>
                <a:lnTo>
                  <a:pt x="164258" y="176307"/>
                </a:lnTo>
                <a:lnTo>
                  <a:pt x="195842" y="144900"/>
                </a:lnTo>
                <a:lnTo>
                  <a:pt x="229605" y="116140"/>
                </a:lnTo>
                <a:lnTo>
                  <a:pt x="265403" y="90185"/>
                </a:lnTo>
                <a:lnTo>
                  <a:pt x="303091" y="67187"/>
                </a:lnTo>
                <a:lnTo>
                  <a:pt x="342524" y="47303"/>
                </a:lnTo>
                <a:lnTo>
                  <a:pt x="383560" y="30687"/>
                </a:lnTo>
                <a:lnTo>
                  <a:pt x="426053" y="17493"/>
                </a:lnTo>
                <a:lnTo>
                  <a:pt x="469858" y="7878"/>
                </a:lnTo>
                <a:lnTo>
                  <a:pt x="514833" y="1995"/>
                </a:lnTo>
                <a:lnTo>
                  <a:pt x="560832" y="0"/>
                </a:lnTo>
                <a:lnTo>
                  <a:pt x="606830" y="1995"/>
                </a:lnTo>
                <a:lnTo>
                  <a:pt x="651805" y="7878"/>
                </a:lnTo>
                <a:lnTo>
                  <a:pt x="695610" y="17493"/>
                </a:lnTo>
                <a:lnTo>
                  <a:pt x="738103" y="30687"/>
                </a:lnTo>
                <a:lnTo>
                  <a:pt x="779139" y="47303"/>
                </a:lnTo>
                <a:lnTo>
                  <a:pt x="818572" y="67187"/>
                </a:lnTo>
                <a:lnTo>
                  <a:pt x="856260" y="90185"/>
                </a:lnTo>
                <a:lnTo>
                  <a:pt x="892058" y="116140"/>
                </a:lnTo>
                <a:lnTo>
                  <a:pt x="925821" y="144900"/>
                </a:lnTo>
                <a:lnTo>
                  <a:pt x="957405" y="176307"/>
                </a:lnTo>
                <a:lnTo>
                  <a:pt x="986666" y="210209"/>
                </a:lnTo>
                <a:lnTo>
                  <a:pt x="1013460" y="246449"/>
                </a:lnTo>
                <a:lnTo>
                  <a:pt x="1037641" y="284873"/>
                </a:lnTo>
                <a:lnTo>
                  <a:pt x="1059067" y="325325"/>
                </a:lnTo>
                <a:lnTo>
                  <a:pt x="1077593" y="367653"/>
                </a:lnTo>
                <a:lnTo>
                  <a:pt x="1093073" y="411699"/>
                </a:lnTo>
                <a:lnTo>
                  <a:pt x="1105365" y="457310"/>
                </a:lnTo>
                <a:lnTo>
                  <a:pt x="1114324" y="504330"/>
                </a:lnTo>
                <a:lnTo>
                  <a:pt x="1119804" y="552605"/>
                </a:lnTo>
                <a:lnTo>
                  <a:pt x="1121664" y="601979"/>
                </a:lnTo>
                <a:lnTo>
                  <a:pt x="1119804" y="651354"/>
                </a:lnTo>
                <a:lnTo>
                  <a:pt x="1114324" y="699629"/>
                </a:lnTo>
                <a:lnTo>
                  <a:pt x="1105365" y="746649"/>
                </a:lnTo>
                <a:lnTo>
                  <a:pt x="1093073" y="792260"/>
                </a:lnTo>
                <a:lnTo>
                  <a:pt x="1077593" y="836306"/>
                </a:lnTo>
                <a:lnTo>
                  <a:pt x="1059067" y="878634"/>
                </a:lnTo>
                <a:lnTo>
                  <a:pt x="1037641" y="919086"/>
                </a:lnTo>
                <a:lnTo>
                  <a:pt x="1013460" y="957510"/>
                </a:lnTo>
                <a:lnTo>
                  <a:pt x="986666" y="993750"/>
                </a:lnTo>
                <a:lnTo>
                  <a:pt x="957405" y="1027652"/>
                </a:lnTo>
                <a:lnTo>
                  <a:pt x="925821" y="1059059"/>
                </a:lnTo>
                <a:lnTo>
                  <a:pt x="892058" y="1087819"/>
                </a:lnTo>
                <a:lnTo>
                  <a:pt x="856260" y="1113774"/>
                </a:lnTo>
                <a:lnTo>
                  <a:pt x="818572" y="1136772"/>
                </a:lnTo>
                <a:lnTo>
                  <a:pt x="779139" y="1156656"/>
                </a:lnTo>
                <a:lnTo>
                  <a:pt x="738103" y="1173272"/>
                </a:lnTo>
                <a:lnTo>
                  <a:pt x="695610" y="1186466"/>
                </a:lnTo>
                <a:lnTo>
                  <a:pt x="651805" y="1196081"/>
                </a:lnTo>
                <a:lnTo>
                  <a:pt x="606830" y="1201964"/>
                </a:lnTo>
                <a:lnTo>
                  <a:pt x="560832" y="1203959"/>
                </a:lnTo>
                <a:lnTo>
                  <a:pt x="514833" y="1201964"/>
                </a:lnTo>
                <a:lnTo>
                  <a:pt x="469858" y="1196081"/>
                </a:lnTo>
                <a:lnTo>
                  <a:pt x="426053" y="1186466"/>
                </a:lnTo>
                <a:lnTo>
                  <a:pt x="383560" y="1173272"/>
                </a:lnTo>
                <a:lnTo>
                  <a:pt x="342524" y="1156656"/>
                </a:lnTo>
                <a:lnTo>
                  <a:pt x="303091" y="1136772"/>
                </a:lnTo>
                <a:lnTo>
                  <a:pt x="265403" y="1113774"/>
                </a:lnTo>
                <a:lnTo>
                  <a:pt x="229605" y="1087819"/>
                </a:lnTo>
                <a:lnTo>
                  <a:pt x="195842" y="1059059"/>
                </a:lnTo>
                <a:lnTo>
                  <a:pt x="164258" y="1027652"/>
                </a:lnTo>
                <a:lnTo>
                  <a:pt x="134997" y="993750"/>
                </a:lnTo>
                <a:lnTo>
                  <a:pt x="108204" y="957510"/>
                </a:lnTo>
                <a:lnTo>
                  <a:pt x="84022" y="919086"/>
                </a:lnTo>
                <a:lnTo>
                  <a:pt x="62596" y="878634"/>
                </a:lnTo>
                <a:lnTo>
                  <a:pt x="44070" y="836306"/>
                </a:lnTo>
                <a:lnTo>
                  <a:pt x="28590" y="792260"/>
                </a:lnTo>
                <a:lnTo>
                  <a:pt x="16298" y="746649"/>
                </a:lnTo>
                <a:lnTo>
                  <a:pt x="7339" y="699629"/>
                </a:lnTo>
                <a:lnTo>
                  <a:pt x="1859" y="651354"/>
                </a:lnTo>
                <a:lnTo>
                  <a:pt x="0" y="601979"/>
                </a:lnTo>
                <a:close/>
              </a:path>
            </a:pathLst>
          </a:custGeom>
          <a:ln w="12700">
            <a:solidFill>
              <a:srgbClr val="DFDF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640579" y="2915411"/>
            <a:ext cx="777240" cy="833755"/>
          </a:xfrm>
          <a:custGeom>
            <a:avLst/>
            <a:gdLst/>
            <a:ahLst/>
            <a:cxnLst/>
            <a:rect l="l" t="t" r="r" b="b"/>
            <a:pathLst>
              <a:path w="777239" h="833754">
                <a:moveTo>
                  <a:pt x="388620" y="0"/>
                </a:moveTo>
                <a:lnTo>
                  <a:pt x="343298" y="2803"/>
                </a:lnTo>
                <a:lnTo>
                  <a:pt x="299512" y="11005"/>
                </a:lnTo>
                <a:lnTo>
                  <a:pt x="257554" y="24294"/>
                </a:lnTo>
                <a:lnTo>
                  <a:pt x="217714" y="42356"/>
                </a:lnTo>
                <a:lnTo>
                  <a:pt x="180284" y="64880"/>
                </a:lnTo>
                <a:lnTo>
                  <a:pt x="145557" y="91553"/>
                </a:lnTo>
                <a:lnTo>
                  <a:pt x="113823" y="122062"/>
                </a:lnTo>
                <a:lnTo>
                  <a:pt x="85375" y="156096"/>
                </a:lnTo>
                <a:lnTo>
                  <a:pt x="60503" y="193342"/>
                </a:lnTo>
                <a:lnTo>
                  <a:pt x="39499" y="233487"/>
                </a:lnTo>
                <a:lnTo>
                  <a:pt x="22655" y="276219"/>
                </a:lnTo>
                <a:lnTo>
                  <a:pt x="10263" y="321226"/>
                </a:lnTo>
                <a:lnTo>
                  <a:pt x="2614" y="368195"/>
                </a:lnTo>
                <a:lnTo>
                  <a:pt x="0" y="416814"/>
                </a:lnTo>
                <a:lnTo>
                  <a:pt x="2614" y="465432"/>
                </a:lnTo>
                <a:lnTo>
                  <a:pt x="10263" y="512401"/>
                </a:lnTo>
                <a:lnTo>
                  <a:pt x="22655" y="557408"/>
                </a:lnTo>
                <a:lnTo>
                  <a:pt x="39499" y="600140"/>
                </a:lnTo>
                <a:lnTo>
                  <a:pt x="60503" y="640285"/>
                </a:lnTo>
                <a:lnTo>
                  <a:pt x="85375" y="677531"/>
                </a:lnTo>
                <a:lnTo>
                  <a:pt x="113823" y="711565"/>
                </a:lnTo>
                <a:lnTo>
                  <a:pt x="145557" y="742074"/>
                </a:lnTo>
                <a:lnTo>
                  <a:pt x="180284" y="768747"/>
                </a:lnTo>
                <a:lnTo>
                  <a:pt x="217714" y="791271"/>
                </a:lnTo>
                <a:lnTo>
                  <a:pt x="257554" y="809333"/>
                </a:lnTo>
                <a:lnTo>
                  <a:pt x="299512" y="822622"/>
                </a:lnTo>
                <a:lnTo>
                  <a:pt x="343298" y="830824"/>
                </a:lnTo>
                <a:lnTo>
                  <a:pt x="388620" y="833628"/>
                </a:lnTo>
                <a:lnTo>
                  <a:pt x="433941" y="830824"/>
                </a:lnTo>
                <a:lnTo>
                  <a:pt x="477727" y="822622"/>
                </a:lnTo>
                <a:lnTo>
                  <a:pt x="519685" y="809333"/>
                </a:lnTo>
                <a:lnTo>
                  <a:pt x="559525" y="791271"/>
                </a:lnTo>
                <a:lnTo>
                  <a:pt x="596955" y="768747"/>
                </a:lnTo>
                <a:lnTo>
                  <a:pt x="631682" y="742074"/>
                </a:lnTo>
                <a:lnTo>
                  <a:pt x="663416" y="711565"/>
                </a:lnTo>
                <a:lnTo>
                  <a:pt x="691864" y="677531"/>
                </a:lnTo>
                <a:lnTo>
                  <a:pt x="716736" y="640285"/>
                </a:lnTo>
                <a:lnTo>
                  <a:pt x="737740" y="600140"/>
                </a:lnTo>
                <a:lnTo>
                  <a:pt x="754584" y="557408"/>
                </a:lnTo>
                <a:lnTo>
                  <a:pt x="766976" y="512401"/>
                </a:lnTo>
                <a:lnTo>
                  <a:pt x="774625" y="465432"/>
                </a:lnTo>
                <a:lnTo>
                  <a:pt x="777240" y="416814"/>
                </a:lnTo>
                <a:lnTo>
                  <a:pt x="774625" y="368195"/>
                </a:lnTo>
                <a:lnTo>
                  <a:pt x="766976" y="321226"/>
                </a:lnTo>
                <a:lnTo>
                  <a:pt x="754584" y="276219"/>
                </a:lnTo>
                <a:lnTo>
                  <a:pt x="737740" y="233487"/>
                </a:lnTo>
                <a:lnTo>
                  <a:pt x="716736" y="193342"/>
                </a:lnTo>
                <a:lnTo>
                  <a:pt x="691864" y="156096"/>
                </a:lnTo>
                <a:lnTo>
                  <a:pt x="663416" y="122062"/>
                </a:lnTo>
                <a:lnTo>
                  <a:pt x="631682" y="91553"/>
                </a:lnTo>
                <a:lnTo>
                  <a:pt x="596955" y="64880"/>
                </a:lnTo>
                <a:lnTo>
                  <a:pt x="559525" y="42356"/>
                </a:lnTo>
                <a:lnTo>
                  <a:pt x="519685" y="24294"/>
                </a:lnTo>
                <a:lnTo>
                  <a:pt x="477727" y="11005"/>
                </a:lnTo>
                <a:lnTo>
                  <a:pt x="433941" y="2803"/>
                </a:lnTo>
                <a:lnTo>
                  <a:pt x="3886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0060" y="512064"/>
            <a:ext cx="8641080" cy="20482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0060" y="2944368"/>
            <a:ext cx="8641080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264408" y="11905488"/>
            <a:ext cx="3072384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0060" y="11905488"/>
            <a:ext cx="2208276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12864" y="11905488"/>
            <a:ext cx="2208276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KS4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33925" y="2974924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11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/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847838" y="11220957"/>
            <a:ext cx="577215" cy="5321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sz="1100" b="1" spc="-10">
                <a:solidFill>
                  <a:schemeClr val="tx1"/>
                </a:solidFill>
                <a:latin typeface="Calibri"/>
                <a:cs typeface="Calibri"/>
              </a:rPr>
              <a:t>PRIMARY SCHOOL </a:t>
            </a:r>
            <a:r>
              <a:rPr sz="1100" b="1" spc="-25">
                <a:solidFill>
                  <a:schemeClr val="tx1"/>
                </a:solidFill>
                <a:latin typeface="Calibri"/>
                <a:cs typeface="Calibri"/>
              </a:rPr>
              <a:t>KS2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15441" y="6539230"/>
            <a:ext cx="7481570" cy="5436235"/>
            <a:chOff x="615441" y="6539230"/>
            <a:chExt cx="7481570" cy="5436235"/>
          </a:xfrm>
        </p:grpSpPr>
        <p:sp>
          <p:nvSpPr>
            <p:cNvPr id="10" name="object 10"/>
            <p:cNvSpPr/>
            <p:nvPr/>
          </p:nvSpPr>
          <p:spPr>
            <a:xfrm>
              <a:off x="720077" y="8995410"/>
              <a:ext cx="7376795" cy="2980055"/>
            </a:xfrm>
            <a:custGeom>
              <a:avLst/>
              <a:gdLst/>
              <a:ahLst/>
              <a:cxnLst/>
              <a:rect l="l" t="t" r="r" b="b"/>
              <a:pathLst>
                <a:path w="7376795" h="2980054">
                  <a:moveTo>
                    <a:pt x="353504" y="1293622"/>
                  </a:moveTo>
                  <a:lnTo>
                    <a:pt x="353047" y="1281303"/>
                  </a:lnTo>
                  <a:lnTo>
                    <a:pt x="352945" y="1278534"/>
                  </a:lnTo>
                  <a:lnTo>
                    <a:pt x="346849" y="1265262"/>
                  </a:lnTo>
                  <a:lnTo>
                    <a:pt x="336219" y="1255242"/>
                  </a:lnTo>
                  <a:lnTo>
                    <a:pt x="322072" y="1249934"/>
                  </a:lnTo>
                  <a:lnTo>
                    <a:pt x="306946" y="1250480"/>
                  </a:lnTo>
                  <a:lnTo>
                    <a:pt x="293674" y="1256576"/>
                  </a:lnTo>
                  <a:lnTo>
                    <a:pt x="283654" y="1267193"/>
                  </a:lnTo>
                  <a:lnTo>
                    <a:pt x="281724" y="1272273"/>
                  </a:lnTo>
                  <a:lnTo>
                    <a:pt x="3073" y="1226566"/>
                  </a:lnTo>
                  <a:lnTo>
                    <a:pt x="0" y="1245362"/>
                  </a:lnTo>
                  <a:lnTo>
                    <a:pt x="278663" y="1291069"/>
                  </a:lnTo>
                  <a:lnTo>
                    <a:pt x="278752" y="1293622"/>
                  </a:lnTo>
                  <a:lnTo>
                    <a:pt x="278853" y="1296454"/>
                  </a:lnTo>
                  <a:lnTo>
                    <a:pt x="284962" y="1309738"/>
                  </a:lnTo>
                  <a:lnTo>
                    <a:pt x="295592" y="1319758"/>
                  </a:lnTo>
                  <a:lnTo>
                    <a:pt x="309753" y="1325118"/>
                  </a:lnTo>
                  <a:lnTo>
                    <a:pt x="324866" y="1324521"/>
                  </a:lnTo>
                  <a:lnTo>
                    <a:pt x="338137" y="1318425"/>
                  </a:lnTo>
                  <a:lnTo>
                    <a:pt x="348145" y="1307795"/>
                  </a:lnTo>
                  <a:lnTo>
                    <a:pt x="352247" y="1296924"/>
                  </a:lnTo>
                  <a:lnTo>
                    <a:pt x="353504" y="1293622"/>
                  </a:lnTo>
                  <a:close/>
                </a:path>
                <a:path w="7376795" h="2980054">
                  <a:moveTo>
                    <a:pt x="851039" y="1134491"/>
                  </a:moveTo>
                  <a:lnTo>
                    <a:pt x="450430" y="1028674"/>
                  </a:lnTo>
                  <a:lnTo>
                    <a:pt x="450748" y="1023327"/>
                  </a:lnTo>
                  <a:lnTo>
                    <a:pt x="449389" y="1019429"/>
                  </a:lnTo>
                  <a:lnTo>
                    <a:pt x="445935" y="1009510"/>
                  </a:lnTo>
                  <a:lnTo>
                    <a:pt x="436308" y="998537"/>
                  </a:lnTo>
                  <a:lnTo>
                    <a:pt x="422744" y="991870"/>
                  </a:lnTo>
                  <a:lnTo>
                    <a:pt x="407631" y="990993"/>
                  </a:lnTo>
                  <a:lnTo>
                    <a:pt x="393839" y="995781"/>
                  </a:lnTo>
                  <a:lnTo>
                    <a:pt x="382854" y="1005382"/>
                  </a:lnTo>
                  <a:lnTo>
                    <a:pt x="376174" y="1018921"/>
                  </a:lnTo>
                  <a:lnTo>
                    <a:pt x="375272" y="1034084"/>
                  </a:lnTo>
                  <a:lnTo>
                    <a:pt x="380085" y="1047902"/>
                  </a:lnTo>
                  <a:lnTo>
                    <a:pt x="389712" y="1058875"/>
                  </a:lnTo>
                  <a:lnTo>
                    <a:pt x="403288" y="1065530"/>
                  </a:lnTo>
                  <a:lnTo>
                    <a:pt x="418388" y="1066419"/>
                  </a:lnTo>
                  <a:lnTo>
                    <a:pt x="432181" y="1061631"/>
                  </a:lnTo>
                  <a:lnTo>
                    <a:pt x="443166" y="1052029"/>
                  </a:lnTo>
                  <a:lnTo>
                    <a:pt x="445554" y="1047203"/>
                  </a:lnTo>
                  <a:lnTo>
                    <a:pt x="846086" y="1152906"/>
                  </a:lnTo>
                  <a:lnTo>
                    <a:pt x="851039" y="1134491"/>
                  </a:lnTo>
                  <a:close/>
                </a:path>
                <a:path w="7376795" h="2980054">
                  <a:moveTo>
                    <a:pt x="1949208" y="2489962"/>
                  </a:moveTo>
                  <a:lnTo>
                    <a:pt x="1949157" y="2489708"/>
                  </a:lnTo>
                  <a:lnTo>
                    <a:pt x="1946376" y="2475153"/>
                  </a:lnTo>
                  <a:lnTo>
                    <a:pt x="1938362" y="2462961"/>
                  </a:lnTo>
                  <a:lnTo>
                    <a:pt x="1926361" y="2454656"/>
                  </a:lnTo>
                  <a:lnTo>
                    <a:pt x="1921065" y="2453525"/>
                  </a:lnTo>
                  <a:lnTo>
                    <a:pt x="1921090" y="2451481"/>
                  </a:lnTo>
                  <a:lnTo>
                    <a:pt x="1928634" y="1833499"/>
                  </a:lnTo>
                  <a:lnTo>
                    <a:pt x="1909584" y="1833245"/>
                  </a:lnTo>
                  <a:lnTo>
                    <a:pt x="1902040" y="2451481"/>
                  </a:lnTo>
                  <a:lnTo>
                    <a:pt x="1902015" y="2453297"/>
                  </a:lnTo>
                  <a:lnTo>
                    <a:pt x="1896719" y="2454287"/>
                  </a:lnTo>
                  <a:lnTo>
                    <a:pt x="1884489" y="2462276"/>
                  </a:lnTo>
                  <a:lnTo>
                    <a:pt x="1876171" y="2474277"/>
                  </a:lnTo>
                  <a:lnTo>
                    <a:pt x="1873008" y="2489073"/>
                  </a:lnTo>
                  <a:lnTo>
                    <a:pt x="1875828" y="2503970"/>
                  </a:lnTo>
                  <a:lnTo>
                    <a:pt x="1883841" y="2516187"/>
                  </a:lnTo>
                  <a:lnTo>
                    <a:pt x="1895843" y="2524506"/>
                  </a:lnTo>
                  <a:lnTo>
                    <a:pt x="1910600" y="2527681"/>
                  </a:lnTo>
                  <a:lnTo>
                    <a:pt x="1925485" y="2524861"/>
                  </a:lnTo>
                  <a:lnTo>
                    <a:pt x="1937715" y="2516822"/>
                  </a:lnTo>
                  <a:lnTo>
                    <a:pt x="1946033" y="2504795"/>
                  </a:lnTo>
                  <a:lnTo>
                    <a:pt x="1949208" y="2489962"/>
                  </a:lnTo>
                  <a:close/>
                </a:path>
                <a:path w="7376795" h="2980054">
                  <a:moveTo>
                    <a:pt x="2945904" y="440436"/>
                  </a:moveTo>
                  <a:lnTo>
                    <a:pt x="2942907" y="425589"/>
                  </a:lnTo>
                  <a:lnTo>
                    <a:pt x="2934754" y="413486"/>
                  </a:lnTo>
                  <a:lnTo>
                    <a:pt x="2922651" y="405333"/>
                  </a:lnTo>
                  <a:lnTo>
                    <a:pt x="2907804" y="402336"/>
                  </a:lnTo>
                  <a:lnTo>
                    <a:pt x="2892945" y="405333"/>
                  </a:lnTo>
                  <a:lnTo>
                    <a:pt x="2880842" y="413486"/>
                  </a:lnTo>
                  <a:lnTo>
                    <a:pt x="2872689" y="425589"/>
                  </a:lnTo>
                  <a:lnTo>
                    <a:pt x="2869704" y="440436"/>
                  </a:lnTo>
                  <a:lnTo>
                    <a:pt x="2872689" y="455295"/>
                  </a:lnTo>
                  <a:lnTo>
                    <a:pt x="2880842" y="467398"/>
                  </a:lnTo>
                  <a:lnTo>
                    <a:pt x="2892945" y="475551"/>
                  </a:lnTo>
                  <a:lnTo>
                    <a:pt x="2898279" y="476631"/>
                  </a:lnTo>
                  <a:lnTo>
                    <a:pt x="2898279" y="819912"/>
                  </a:lnTo>
                  <a:lnTo>
                    <a:pt x="2917329" y="819912"/>
                  </a:lnTo>
                  <a:lnTo>
                    <a:pt x="2917329" y="478548"/>
                  </a:lnTo>
                  <a:lnTo>
                    <a:pt x="2917329" y="476631"/>
                  </a:lnTo>
                  <a:lnTo>
                    <a:pt x="2907804" y="478548"/>
                  </a:lnTo>
                  <a:lnTo>
                    <a:pt x="2917317" y="476631"/>
                  </a:lnTo>
                  <a:lnTo>
                    <a:pt x="2917329" y="440436"/>
                  </a:lnTo>
                  <a:lnTo>
                    <a:pt x="2917329" y="476631"/>
                  </a:lnTo>
                  <a:lnTo>
                    <a:pt x="2922651" y="475551"/>
                  </a:lnTo>
                  <a:lnTo>
                    <a:pt x="2934754" y="467398"/>
                  </a:lnTo>
                  <a:lnTo>
                    <a:pt x="2942907" y="455295"/>
                  </a:lnTo>
                  <a:lnTo>
                    <a:pt x="2945904" y="440436"/>
                  </a:lnTo>
                  <a:close/>
                </a:path>
                <a:path w="7376795" h="2980054">
                  <a:moveTo>
                    <a:pt x="5636399" y="784606"/>
                  </a:moveTo>
                  <a:lnTo>
                    <a:pt x="5630697" y="454152"/>
                  </a:lnTo>
                  <a:lnTo>
                    <a:pt x="5621159" y="454152"/>
                  </a:lnTo>
                  <a:lnTo>
                    <a:pt x="5611647" y="454152"/>
                  </a:lnTo>
                  <a:lnTo>
                    <a:pt x="5617337" y="784606"/>
                  </a:lnTo>
                  <a:lnTo>
                    <a:pt x="5617349" y="784860"/>
                  </a:lnTo>
                  <a:lnTo>
                    <a:pt x="5636399" y="784606"/>
                  </a:lnTo>
                  <a:close/>
                </a:path>
                <a:path w="7376795" h="2980054">
                  <a:moveTo>
                    <a:pt x="5658624" y="415417"/>
                  </a:moveTo>
                  <a:lnTo>
                    <a:pt x="5655348" y="400621"/>
                  </a:lnTo>
                  <a:lnTo>
                    <a:pt x="5646966" y="388645"/>
                  </a:lnTo>
                  <a:lnTo>
                    <a:pt x="5634723" y="380682"/>
                  </a:lnTo>
                  <a:lnTo>
                    <a:pt x="5619889" y="377952"/>
                  </a:lnTo>
                  <a:lnTo>
                    <a:pt x="5605081" y="381228"/>
                  </a:lnTo>
                  <a:lnTo>
                    <a:pt x="5593105" y="389610"/>
                  </a:lnTo>
                  <a:lnTo>
                    <a:pt x="5585142" y="401853"/>
                  </a:lnTo>
                  <a:lnTo>
                    <a:pt x="5582653" y="415417"/>
                  </a:lnTo>
                  <a:lnTo>
                    <a:pt x="5582564" y="415925"/>
                  </a:lnTo>
                  <a:lnTo>
                    <a:pt x="5582513" y="416179"/>
                  </a:lnTo>
                  <a:lnTo>
                    <a:pt x="5606313" y="451434"/>
                  </a:lnTo>
                  <a:lnTo>
                    <a:pt x="5611622" y="452399"/>
                  </a:lnTo>
                  <a:lnTo>
                    <a:pt x="5610999" y="416687"/>
                  </a:lnTo>
                  <a:lnTo>
                    <a:pt x="5611596" y="450888"/>
                  </a:lnTo>
                  <a:lnTo>
                    <a:pt x="5611622" y="452399"/>
                  </a:lnTo>
                  <a:lnTo>
                    <a:pt x="5629097" y="452399"/>
                  </a:lnTo>
                  <a:lnTo>
                    <a:pt x="5630672" y="452399"/>
                  </a:lnTo>
                  <a:lnTo>
                    <a:pt x="5630659" y="452056"/>
                  </a:lnTo>
                  <a:lnTo>
                    <a:pt x="5630062" y="416687"/>
                  </a:lnTo>
                  <a:lnTo>
                    <a:pt x="5630646" y="450888"/>
                  </a:lnTo>
                  <a:lnTo>
                    <a:pt x="5630659" y="452056"/>
                  </a:lnTo>
                  <a:lnTo>
                    <a:pt x="5635955" y="450888"/>
                  </a:lnTo>
                  <a:lnTo>
                    <a:pt x="5647931" y="442506"/>
                  </a:lnTo>
                  <a:lnTo>
                    <a:pt x="5655894" y="430263"/>
                  </a:lnTo>
                  <a:lnTo>
                    <a:pt x="5658383" y="416687"/>
                  </a:lnTo>
                  <a:lnTo>
                    <a:pt x="5658472" y="416179"/>
                  </a:lnTo>
                  <a:lnTo>
                    <a:pt x="5658523" y="415925"/>
                  </a:lnTo>
                  <a:lnTo>
                    <a:pt x="5658624" y="415417"/>
                  </a:lnTo>
                  <a:close/>
                </a:path>
                <a:path w="7376795" h="2980054">
                  <a:moveTo>
                    <a:pt x="5983236" y="2514600"/>
                  </a:moveTo>
                  <a:lnTo>
                    <a:pt x="5980239" y="2499753"/>
                  </a:lnTo>
                  <a:lnTo>
                    <a:pt x="5972086" y="2487650"/>
                  </a:lnTo>
                  <a:lnTo>
                    <a:pt x="5959983" y="2479497"/>
                  </a:lnTo>
                  <a:lnTo>
                    <a:pt x="5945136" y="2476500"/>
                  </a:lnTo>
                  <a:lnTo>
                    <a:pt x="5930277" y="2479497"/>
                  </a:lnTo>
                  <a:lnTo>
                    <a:pt x="5918174" y="2487650"/>
                  </a:lnTo>
                  <a:lnTo>
                    <a:pt x="5910021" y="2499753"/>
                  </a:lnTo>
                  <a:lnTo>
                    <a:pt x="5907036" y="2514600"/>
                  </a:lnTo>
                  <a:lnTo>
                    <a:pt x="5910021" y="2529459"/>
                  </a:lnTo>
                  <a:lnTo>
                    <a:pt x="5918174" y="2541562"/>
                  </a:lnTo>
                  <a:lnTo>
                    <a:pt x="5930277" y="2549715"/>
                  </a:lnTo>
                  <a:lnTo>
                    <a:pt x="5935611" y="2550795"/>
                  </a:lnTo>
                  <a:lnTo>
                    <a:pt x="5935611" y="2979737"/>
                  </a:lnTo>
                  <a:lnTo>
                    <a:pt x="5954661" y="2979737"/>
                  </a:lnTo>
                  <a:lnTo>
                    <a:pt x="5954661" y="2552700"/>
                  </a:lnTo>
                  <a:lnTo>
                    <a:pt x="5954661" y="2550795"/>
                  </a:lnTo>
                  <a:lnTo>
                    <a:pt x="5945136" y="2552700"/>
                  </a:lnTo>
                  <a:lnTo>
                    <a:pt x="5954649" y="2550795"/>
                  </a:lnTo>
                  <a:lnTo>
                    <a:pt x="5954661" y="2514600"/>
                  </a:lnTo>
                  <a:lnTo>
                    <a:pt x="5954661" y="2550795"/>
                  </a:lnTo>
                  <a:lnTo>
                    <a:pt x="5959983" y="2549715"/>
                  </a:lnTo>
                  <a:lnTo>
                    <a:pt x="5972086" y="2541562"/>
                  </a:lnTo>
                  <a:lnTo>
                    <a:pt x="5980239" y="2529459"/>
                  </a:lnTo>
                  <a:lnTo>
                    <a:pt x="5983236" y="2514600"/>
                  </a:lnTo>
                  <a:close/>
                </a:path>
                <a:path w="7376795" h="2980054">
                  <a:moveTo>
                    <a:pt x="6187452" y="448437"/>
                  </a:moveTo>
                  <a:lnTo>
                    <a:pt x="6184455" y="433590"/>
                  </a:lnTo>
                  <a:lnTo>
                    <a:pt x="6176302" y="421487"/>
                  </a:lnTo>
                  <a:lnTo>
                    <a:pt x="6164199" y="413334"/>
                  </a:lnTo>
                  <a:lnTo>
                    <a:pt x="6158877" y="412254"/>
                  </a:lnTo>
                  <a:lnTo>
                    <a:pt x="6158877" y="410337"/>
                  </a:lnTo>
                  <a:lnTo>
                    <a:pt x="6158877" y="0"/>
                  </a:lnTo>
                  <a:lnTo>
                    <a:pt x="6139827" y="0"/>
                  </a:lnTo>
                  <a:lnTo>
                    <a:pt x="6139827" y="412254"/>
                  </a:lnTo>
                  <a:lnTo>
                    <a:pt x="6134493" y="413334"/>
                  </a:lnTo>
                  <a:lnTo>
                    <a:pt x="6122390" y="421487"/>
                  </a:lnTo>
                  <a:lnTo>
                    <a:pt x="6114237" y="433590"/>
                  </a:lnTo>
                  <a:lnTo>
                    <a:pt x="6111252" y="448437"/>
                  </a:lnTo>
                  <a:lnTo>
                    <a:pt x="6114237" y="463232"/>
                  </a:lnTo>
                  <a:lnTo>
                    <a:pt x="6122390" y="475348"/>
                  </a:lnTo>
                  <a:lnTo>
                    <a:pt x="6134493" y="483539"/>
                  </a:lnTo>
                  <a:lnTo>
                    <a:pt x="6149352" y="486537"/>
                  </a:lnTo>
                  <a:lnTo>
                    <a:pt x="6164199" y="483539"/>
                  </a:lnTo>
                  <a:lnTo>
                    <a:pt x="6176302" y="475348"/>
                  </a:lnTo>
                  <a:lnTo>
                    <a:pt x="6184455" y="463232"/>
                  </a:lnTo>
                  <a:lnTo>
                    <a:pt x="6187452" y="448437"/>
                  </a:lnTo>
                  <a:close/>
                </a:path>
                <a:path w="7376795" h="2980054">
                  <a:moveTo>
                    <a:pt x="6252984" y="2504821"/>
                  </a:moveTo>
                  <a:lnTo>
                    <a:pt x="6249987" y="2490038"/>
                  </a:lnTo>
                  <a:lnTo>
                    <a:pt x="6241834" y="2477922"/>
                  </a:lnTo>
                  <a:lnTo>
                    <a:pt x="6229731" y="2469731"/>
                  </a:lnTo>
                  <a:lnTo>
                    <a:pt x="6224409" y="2468651"/>
                  </a:lnTo>
                  <a:lnTo>
                    <a:pt x="6224409" y="2466721"/>
                  </a:lnTo>
                  <a:lnTo>
                    <a:pt x="6224409" y="2109216"/>
                  </a:lnTo>
                  <a:lnTo>
                    <a:pt x="6205359" y="2109216"/>
                  </a:lnTo>
                  <a:lnTo>
                    <a:pt x="6205359" y="2468651"/>
                  </a:lnTo>
                  <a:lnTo>
                    <a:pt x="6200025" y="2469731"/>
                  </a:lnTo>
                  <a:lnTo>
                    <a:pt x="6187922" y="2477922"/>
                  </a:lnTo>
                  <a:lnTo>
                    <a:pt x="6179769" y="2490038"/>
                  </a:lnTo>
                  <a:lnTo>
                    <a:pt x="6176784" y="2504821"/>
                  </a:lnTo>
                  <a:lnTo>
                    <a:pt x="6179769" y="2519680"/>
                  </a:lnTo>
                  <a:lnTo>
                    <a:pt x="6187922" y="2531795"/>
                  </a:lnTo>
                  <a:lnTo>
                    <a:pt x="6200025" y="2539962"/>
                  </a:lnTo>
                  <a:lnTo>
                    <a:pt x="6214884" y="2542946"/>
                  </a:lnTo>
                  <a:lnTo>
                    <a:pt x="6229731" y="2539962"/>
                  </a:lnTo>
                  <a:lnTo>
                    <a:pt x="6241834" y="2531795"/>
                  </a:lnTo>
                  <a:lnTo>
                    <a:pt x="6249987" y="2519680"/>
                  </a:lnTo>
                  <a:lnTo>
                    <a:pt x="6252984" y="2504821"/>
                  </a:lnTo>
                  <a:close/>
                </a:path>
                <a:path w="7376795" h="2980054">
                  <a:moveTo>
                    <a:pt x="7376554" y="895350"/>
                  </a:moveTo>
                  <a:lnTo>
                    <a:pt x="7207999" y="475005"/>
                  </a:lnTo>
                  <a:lnTo>
                    <a:pt x="7212495" y="472059"/>
                  </a:lnTo>
                  <a:lnTo>
                    <a:pt x="7220674" y="459981"/>
                  </a:lnTo>
                  <a:lnTo>
                    <a:pt x="7223734" y="445693"/>
                  </a:lnTo>
                  <a:lnTo>
                    <a:pt x="7222947" y="441452"/>
                  </a:lnTo>
                  <a:lnTo>
                    <a:pt x="7220979" y="430784"/>
                  </a:lnTo>
                  <a:lnTo>
                    <a:pt x="7212711" y="418185"/>
                  </a:lnTo>
                  <a:lnTo>
                    <a:pt x="7200633" y="410006"/>
                  </a:lnTo>
                  <a:lnTo>
                    <a:pt x="7186346" y="406946"/>
                  </a:lnTo>
                  <a:lnTo>
                    <a:pt x="7171449" y="409702"/>
                  </a:lnTo>
                  <a:lnTo>
                    <a:pt x="7158837" y="417969"/>
                  </a:lnTo>
                  <a:lnTo>
                    <a:pt x="7150659" y="430047"/>
                  </a:lnTo>
                  <a:lnTo>
                    <a:pt x="7147598" y="444334"/>
                  </a:lnTo>
                  <a:lnTo>
                    <a:pt x="7150367" y="459232"/>
                  </a:lnTo>
                  <a:lnTo>
                    <a:pt x="7158622" y="471843"/>
                  </a:lnTo>
                  <a:lnTo>
                    <a:pt x="7170699" y="480021"/>
                  </a:lnTo>
                  <a:lnTo>
                    <a:pt x="7184987" y="483082"/>
                  </a:lnTo>
                  <a:lnTo>
                    <a:pt x="7190232" y="482104"/>
                  </a:lnTo>
                  <a:lnTo>
                    <a:pt x="7358774" y="902335"/>
                  </a:lnTo>
                  <a:lnTo>
                    <a:pt x="7376554" y="895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891641" y="6829806"/>
            <a:ext cx="576580" cy="7270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KS3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2700" algn="ctr">
              <a:lnSpc>
                <a:spcPts val="4735"/>
              </a:lnSpc>
            </a:pPr>
            <a:r>
              <a:rPr sz="4400" b="1" spc="-50">
                <a:solidFill>
                  <a:schemeClr val="tx1"/>
                </a:solidFill>
                <a:latin typeface="Calibri"/>
                <a:cs typeface="Calibri"/>
              </a:rPr>
              <a:t>9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/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8354948" y="8116570"/>
            <a:ext cx="576580" cy="7258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KS3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sz="4400" b="1" spc="-50">
                <a:solidFill>
                  <a:schemeClr val="tx1"/>
                </a:solidFill>
                <a:latin typeface="Calibri"/>
                <a:cs typeface="Calibri"/>
              </a:rPr>
              <a:t>8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/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KS4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68236" y="5091429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10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/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1069339" y="10952226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KS3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sz="4400" b="1" spc="-50">
                <a:solidFill>
                  <a:schemeClr val="tx1"/>
                </a:solidFill>
                <a:latin typeface="Calibri"/>
                <a:cs typeface="Calibri"/>
              </a:rPr>
              <a:t>7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859406" y="10664439"/>
            <a:ext cx="809780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Welcome to</a:t>
            </a: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 Kingswood Secondary Academy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32002" y="4751069"/>
            <a:ext cx="8049259" cy="6695440"/>
          </a:xfrm>
          <a:custGeom>
            <a:avLst/>
            <a:gdLst/>
            <a:ahLst/>
            <a:cxnLst/>
            <a:rect l="l" t="t" r="r" b="b"/>
            <a:pathLst>
              <a:path w="8049259" h="6695440">
                <a:moveTo>
                  <a:pt x="357568" y="1457210"/>
                </a:moveTo>
                <a:lnTo>
                  <a:pt x="320243" y="1457210"/>
                </a:lnTo>
                <a:lnTo>
                  <a:pt x="284657" y="1457210"/>
                </a:lnTo>
                <a:lnTo>
                  <a:pt x="284746" y="1458290"/>
                </a:lnTo>
                <a:lnTo>
                  <a:pt x="291426" y="1471282"/>
                </a:lnTo>
                <a:lnTo>
                  <a:pt x="302488" y="1480832"/>
                </a:lnTo>
                <a:lnTo>
                  <a:pt x="316865" y="1485531"/>
                </a:lnTo>
                <a:lnTo>
                  <a:pt x="331939" y="1484350"/>
                </a:lnTo>
                <a:lnTo>
                  <a:pt x="344932" y="1477695"/>
                </a:lnTo>
                <a:lnTo>
                  <a:pt x="354469" y="1466646"/>
                </a:lnTo>
                <a:lnTo>
                  <a:pt x="357568" y="1457210"/>
                </a:lnTo>
                <a:close/>
              </a:path>
              <a:path w="8049259" h="6695440">
                <a:moveTo>
                  <a:pt x="359206" y="1452257"/>
                </a:moveTo>
                <a:lnTo>
                  <a:pt x="340258" y="1414653"/>
                </a:lnTo>
                <a:lnTo>
                  <a:pt x="325894" y="1409954"/>
                </a:lnTo>
                <a:lnTo>
                  <a:pt x="310807" y="1411135"/>
                </a:lnTo>
                <a:lnTo>
                  <a:pt x="297815" y="1417789"/>
                </a:lnTo>
                <a:lnTo>
                  <a:pt x="288264" y="1428838"/>
                </a:lnTo>
                <a:lnTo>
                  <a:pt x="286575" y="1433995"/>
                </a:lnTo>
                <a:lnTo>
                  <a:pt x="3873" y="1400302"/>
                </a:lnTo>
                <a:lnTo>
                  <a:pt x="1612" y="1419110"/>
                </a:lnTo>
                <a:lnTo>
                  <a:pt x="284314" y="1452905"/>
                </a:lnTo>
                <a:lnTo>
                  <a:pt x="283540" y="1443228"/>
                </a:lnTo>
                <a:lnTo>
                  <a:pt x="284264" y="1452257"/>
                </a:lnTo>
                <a:lnTo>
                  <a:pt x="284314" y="1452905"/>
                </a:lnTo>
                <a:lnTo>
                  <a:pt x="320751" y="1452905"/>
                </a:lnTo>
                <a:lnTo>
                  <a:pt x="358978" y="1452905"/>
                </a:lnTo>
                <a:lnTo>
                  <a:pt x="359206" y="1452257"/>
                </a:lnTo>
                <a:close/>
              </a:path>
              <a:path w="8049259" h="6695440">
                <a:moveTo>
                  <a:pt x="381711" y="1692706"/>
                </a:moveTo>
                <a:lnTo>
                  <a:pt x="380479" y="1679448"/>
                </a:lnTo>
                <a:lnTo>
                  <a:pt x="380326" y="1677670"/>
                </a:lnTo>
                <a:lnTo>
                  <a:pt x="373189" y="1664309"/>
                </a:lnTo>
                <a:lnTo>
                  <a:pt x="361886" y="1655051"/>
                </a:lnTo>
                <a:lnTo>
                  <a:pt x="347941" y="1650720"/>
                </a:lnTo>
                <a:lnTo>
                  <a:pt x="332879" y="1652143"/>
                </a:lnTo>
                <a:lnTo>
                  <a:pt x="319532" y="1659242"/>
                </a:lnTo>
                <a:lnTo>
                  <a:pt x="310273" y="1670545"/>
                </a:lnTo>
                <a:lnTo>
                  <a:pt x="305943" y="1684489"/>
                </a:lnTo>
                <a:lnTo>
                  <a:pt x="306438" y="1689849"/>
                </a:lnTo>
                <a:lnTo>
                  <a:pt x="0" y="1781810"/>
                </a:lnTo>
                <a:lnTo>
                  <a:pt x="5486" y="1800098"/>
                </a:lnTo>
                <a:lnTo>
                  <a:pt x="311924" y="1708137"/>
                </a:lnTo>
                <a:lnTo>
                  <a:pt x="314464" y="1712887"/>
                </a:lnTo>
                <a:lnTo>
                  <a:pt x="325767" y="1722145"/>
                </a:lnTo>
                <a:lnTo>
                  <a:pt x="339712" y="1726476"/>
                </a:lnTo>
                <a:lnTo>
                  <a:pt x="354787" y="1725041"/>
                </a:lnTo>
                <a:lnTo>
                  <a:pt x="368122" y="1717954"/>
                </a:lnTo>
                <a:lnTo>
                  <a:pt x="377380" y="1706651"/>
                </a:lnTo>
                <a:lnTo>
                  <a:pt x="381711" y="1692706"/>
                </a:lnTo>
                <a:close/>
              </a:path>
              <a:path w="8049259" h="6695440">
                <a:moveTo>
                  <a:pt x="444817" y="1177544"/>
                </a:moveTo>
                <a:lnTo>
                  <a:pt x="440093" y="1163739"/>
                </a:lnTo>
                <a:lnTo>
                  <a:pt x="430098" y="1152398"/>
                </a:lnTo>
                <a:lnTo>
                  <a:pt x="416471" y="1145768"/>
                </a:lnTo>
                <a:lnTo>
                  <a:pt x="401878" y="1144930"/>
                </a:lnTo>
                <a:lnTo>
                  <a:pt x="388061" y="1149642"/>
                </a:lnTo>
                <a:lnTo>
                  <a:pt x="383971" y="1153248"/>
                </a:lnTo>
                <a:lnTo>
                  <a:pt x="38976" y="891540"/>
                </a:lnTo>
                <a:lnTo>
                  <a:pt x="27470" y="906780"/>
                </a:lnTo>
                <a:lnTo>
                  <a:pt x="372491" y="1168400"/>
                </a:lnTo>
                <a:lnTo>
                  <a:pt x="370141" y="1173289"/>
                </a:lnTo>
                <a:lnTo>
                  <a:pt x="384060" y="1213104"/>
                </a:lnTo>
                <a:lnTo>
                  <a:pt x="412254" y="1220470"/>
                </a:lnTo>
                <a:lnTo>
                  <a:pt x="426085" y="1215758"/>
                </a:lnTo>
                <a:lnTo>
                  <a:pt x="437438" y="1205738"/>
                </a:lnTo>
                <a:lnTo>
                  <a:pt x="444004" y="1192123"/>
                </a:lnTo>
                <a:lnTo>
                  <a:pt x="444106" y="1190244"/>
                </a:lnTo>
                <a:lnTo>
                  <a:pt x="444817" y="1177544"/>
                </a:lnTo>
                <a:close/>
              </a:path>
              <a:path w="8049259" h="6695440">
                <a:moveTo>
                  <a:pt x="613956" y="5012715"/>
                </a:moveTo>
                <a:lnTo>
                  <a:pt x="592912" y="4976241"/>
                </a:lnTo>
                <a:lnTo>
                  <a:pt x="578294" y="4972304"/>
                </a:lnTo>
                <a:lnTo>
                  <a:pt x="563816" y="4974196"/>
                </a:lnTo>
                <a:lnTo>
                  <a:pt x="551116" y="4981410"/>
                </a:lnTo>
                <a:lnTo>
                  <a:pt x="547814" y="4985664"/>
                </a:lnTo>
                <a:lnTo>
                  <a:pt x="235585" y="4830191"/>
                </a:lnTo>
                <a:lnTo>
                  <a:pt x="227101" y="4847209"/>
                </a:lnTo>
                <a:lnTo>
                  <a:pt x="539318" y="5002682"/>
                </a:lnTo>
                <a:lnTo>
                  <a:pt x="537895" y="5007978"/>
                </a:lnTo>
                <a:lnTo>
                  <a:pt x="539800" y="5022443"/>
                </a:lnTo>
                <a:lnTo>
                  <a:pt x="547001" y="5035143"/>
                </a:lnTo>
                <a:lnTo>
                  <a:pt x="558952" y="5044440"/>
                </a:lnTo>
                <a:lnTo>
                  <a:pt x="573557" y="5048377"/>
                </a:lnTo>
                <a:lnTo>
                  <a:pt x="588035" y="5046446"/>
                </a:lnTo>
                <a:lnTo>
                  <a:pt x="600735" y="5039233"/>
                </a:lnTo>
                <a:lnTo>
                  <a:pt x="610031" y="5027295"/>
                </a:lnTo>
                <a:lnTo>
                  <a:pt x="612317" y="5018786"/>
                </a:lnTo>
                <a:lnTo>
                  <a:pt x="613956" y="5012715"/>
                </a:lnTo>
                <a:close/>
              </a:path>
              <a:path w="8049259" h="6695440">
                <a:moveTo>
                  <a:pt x="795248" y="766737"/>
                </a:moveTo>
                <a:lnTo>
                  <a:pt x="795235" y="765302"/>
                </a:lnTo>
                <a:lnTo>
                  <a:pt x="795108" y="754507"/>
                </a:lnTo>
                <a:lnTo>
                  <a:pt x="795083" y="752144"/>
                </a:lnTo>
                <a:lnTo>
                  <a:pt x="789127" y="738251"/>
                </a:lnTo>
                <a:lnTo>
                  <a:pt x="778230" y="727786"/>
                </a:lnTo>
                <a:lnTo>
                  <a:pt x="764628" y="722477"/>
                </a:lnTo>
                <a:lnTo>
                  <a:pt x="749985" y="722642"/>
                </a:lnTo>
                <a:lnTo>
                  <a:pt x="745045" y="724763"/>
                </a:lnTo>
                <a:lnTo>
                  <a:pt x="511975" y="387731"/>
                </a:lnTo>
                <a:lnTo>
                  <a:pt x="496303" y="398653"/>
                </a:lnTo>
                <a:lnTo>
                  <a:pt x="729322" y="735584"/>
                </a:lnTo>
                <a:lnTo>
                  <a:pt x="725563" y="739482"/>
                </a:lnTo>
                <a:lnTo>
                  <a:pt x="720255" y="753084"/>
                </a:lnTo>
                <a:lnTo>
                  <a:pt x="720267" y="754507"/>
                </a:lnTo>
                <a:lnTo>
                  <a:pt x="720394" y="765302"/>
                </a:lnTo>
                <a:lnTo>
                  <a:pt x="720420" y="767676"/>
                </a:lnTo>
                <a:lnTo>
                  <a:pt x="726389" y="781558"/>
                </a:lnTo>
                <a:lnTo>
                  <a:pt x="737323" y="792111"/>
                </a:lnTo>
                <a:lnTo>
                  <a:pt x="750925" y="797445"/>
                </a:lnTo>
                <a:lnTo>
                  <a:pt x="765530" y="797242"/>
                </a:lnTo>
                <a:lnTo>
                  <a:pt x="779475" y="791210"/>
                </a:lnTo>
                <a:lnTo>
                  <a:pt x="789940" y="780338"/>
                </a:lnTo>
                <a:lnTo>
                  <a:pt x="795248" y="766737"/>
                </a:lnTo>
                <a:close/>
              </a:path>
              <a:path w="8049259" h="6695440">
                <a:moveTo>
                  <a:pt x="824649" y="4845685"/>
                </a:moveTo>
                <a:lnTo>
                  <a:pt x="823074" y="4831169"/>
                </a:lnTo>
                <a:lnTo>
                  <a:pt x="815797" y="4817872"/>
                </a:lnTo>
                <a:lnTo>
                  <a:pt x="803910" y="4808525"/>
                </a:lnTo>
                <a:lnTo>
                  <a:pt x="789838" y="4804562"/>
                </a:lnTo>
                <a:lnTo>
                  <a:pt x="775309" y="4806150"/>
                </a:lnTo>
                <a:lnTo>
                  <a:pt x="770610" y="4808728"/>
                </a:lnTo>
                <a:lnTo>
                  <a:pt x="508368" y="4498848"/>
                </a:lnTo>
                <a:lnTo>
                  <a:pt x="493814" y="4511040"/>
                </a:lnTo>
                <a:lnTo>
                  <a:pt x="756031" y="4821047"/>
                </a:lnTo>
                <a:lnTo>
                  <a:pt x="752665" y="4825289"/>
                </a:lnTo>
                <a:lnTo>
                  <a:pt x="748703" y="4839335"/>
                </a:lnTo>
                <a:lnTo>
                  <a:pt x="750316" y="4853864"/>
                </a:lnTo>
                <a:lnTo>
                  <a:pt x="757631" y="4867148"/>
                </a:lnTo>
                <a:lnTo>
                  <a:pt x="769480" y="4876508"/>
                </a:lnTo>
                <a:lnTo>
                  <a:pt x="783513" y="4880470"/>
                </a:lnTo>
                <a:lnTo>
                  <a:pt x="798004" y="4878883"/>
                </a:lnTo>
                <a:lnTo>
                  <a:pt x="811225" y="4871593"/>
                </a:lnTo>
                <a:lnTo>
                  <a:pt x="820648" y="4859744"/>
                </a:lnTo>
                <a:lnTo>
                  <a:pt x="823823" y="4848606"/>
                </a:lnTo>
                <a:lnTo>
                  <a:pt x="824649" y="4845685"/>
                </a:lnTo>
                <a:close/>
              </a:path>
              <a:path w="8049259" h="6695440">
                <a:moveTo>
                  <a:pt x="863168" y="5777865"/>
                </a:moveTo>
                <a:lnTo>
                  <a:pt x="861009" y="5758815"/>
                </a:lnTo>
                <a:lnTo>
                  <a:pt x="482676" y="5800229"/>
                </a:lnTo>
                <a:lnTo>
                  <a:pt x="481025" y="5795048"/>
                </a:lnTo>
                <a:lnTo>
                  <a:pt x="471601" y="5783885"/>
                </a:lnTo>
                <a:lnTo>
                  <a:pt x="458673" y="5777077"/>
                </a:lnTo>
                <a:lnTo>
                  <a:pt x="443611" y="5775706"/>
                </a:lnTo>
                <a:lnTo>
                  <a:pt x="429183" y="5780303"/>
                </a:lnTo>
                <a:lnTo>
                  <a:pt x="418033" y="5789727"/>
                </a:lnTo>
                <a:lnTo>
                  <a:pt x="411238" y="5802668"/>
                </a:lnTo>
                <a:lnTo>
                  <a:pt x="409879" y="5817743"/>
                </a:lnTo>
                <a:lnTo>
                  <a:pt x="414464" y="5832170"/>
                </a:lnTo>
                <a:lnTo>
                  <a:pt x="423887" y="5843295"/>
                </a:lnTo>
                <a:lnTo>
                  <a:pt x="436816" y="5850052"/>
                </a:lnTo>
                <a:lnTo>
                  <a:pt x="451891" y="5851398"/>
                </a:lnTo>
                <a:lnTo>
                  <a:pt x="466305" y="5846826"/>
                </a:lnTo>
                <a:lnTo>
                  <a:pt x="477456" y="5837402"/>
                </a:lnTo>
                <a:lnTo>
                  <a:pt x="484251" y="5824512"/>
                </a:lnTo>
                <a:lnTo>
                  <a:pt x="484378" y="5823077"/>
                </a:lnTo>
                <a:lnTo>
                  <a:pt x="484733" y="5819165"/>
                </a:lnTo>
                <a:lnTo>
                  <a:pt x="863168" y="5777865"/>
                </a:lnTo>
                <a:close/>
              </a:path>
              <a:path w="8049259" h="6695440">
                <a:moveTo>
                  <a:pt x="867359" y="1140206"/>
                </a:moveTo>
                <a:lnTo>
                  <a:pt x="603999" y="979944"/>
                </a:lnTo>
                <a:lnTo>
                  <a:pt x="605840" y="974839"/>
                </a:lnTo>
                <a:lnTo>
                  <a:pt x="605320" y="963701"/>
                </a:lnTo>
                <a:lnTo>
                  <a:pt x="573722" y="931621"/>
                </a:lnTo>
                <a:lnTo>
                  <a:pt x="559130" y="932294"/>
                </a:lnTo>
                <a:lnTo>
                  <a:pt x="545858" y="938377"/>
                </a:lnTo>
                <a:lnTo>
                  <a:pt x="535597" y="949452"/>
                </a:lnTo>
                <a:lnTo>
                  <a:pt x="530440" y="963701"/>
                </a:lnTo>
                <a:lnTo>
                  <a:pt x="530961" y="974839"/>
                </a:lnTo>
                <a:lnTo>
                  <a:pt x="531075" y="977392"/>
                </a:lnTo>
                <a:lnTo>
                  <a:pt x="531126" y="978281"/>
                </a:lnTo>
                <a:lnTo>
                  <a:pt x="537222" y="991539"/>
                </a:lnTo>
                <a:lnTo>
                  <a:pt x="548347" y="1001776"/>
                </a:lnTo>
                <a:lnTo>
                  <a:pt x="562559" y="1006919"/>
                </a:lnTo>
                <a:lnTo>
                  <a:pt x="577151" y="1006246"/>
                </a:lnTo>
                <a:lnTo>
                  <a:pt x="590423" y="1000163"/>
                </a:lnTo>
                <a:lnTo>
                  <a:pt x="594093" y="996200"/>
                </a:lnTo>
                <a:lnTo>
                  <a:pt x="857453" y="1156462"/>
                </a:lnTo>
                <a:lnTo>
                  <a:pt x="867359" y="1140206"/>
                </a:lnTo>
                <a:close/>
              </a:path>
              <a:path w="8049259" h="6695440">
                <a:moveTo>
                  <a:pt x="1085164" y="4687697"/>
                </a:moveTo>
                <a:lnTo>
                  <a:pt x="1080122" y="4673447"/>
                </a:lnTo>
                <a:lnTo>
                  <a:pt x="1070343" y="4662602"/>
                </a:lnTo>
                <a:lnTo>
                  <a:pt x="1057211" y="4656213"/>
                </a:lnTo>
                <a:lnTo>
                  <a:pt x="1051763" y="4655896"/>
                </a:lnTo>
                <a:lnTo>
                  <a:pt x="1051674" y="4655312"/>
                </a:lnTo>
                <a:lnTo>
                  <a:pt x="981405" y="4160647"/>
                </a:lnTo>
                <a:lnTo>
                  <a:pt x="962609" y="4163441"/>
                </a:lnTo>
                <a:lnTo>
                  <a:pt x="1032954" y="4658550"/>
                </a:lnTo>
                <a:lnTo>
                  <a:pt x="1027849" y="4660354"/>
                </a:lnTo>
                <a:lnTo>
                  <a:pt x="1017003" y="4670133"/>
                </a:lnTo>
                <a:lnTo>
                  <a:pt x="1010615" y="4683264"/>
                </a:lnTo>
                <a:lnTo>
                  <a:pt x="1009726" y="4698365"/>
                </a:lnTo>
                <a:lnTo>
                  <a:pt x="1014755" y="4712627"/>
                </a:lnTo>
                <a:lnTo>
                  <a:pt x="1024534" y="4723473"/>
                </a:lnTo>
                <a:lnTo>
                  <a:pt x="1037666" y="4729861"/>
                </a:lnTo>
                <a:lnTo>
                  <a:pt x="1052779" y="4730762"/>
                </a:lnTo>
                <a:lnTo>
                  <a:pt x="1067028" y="4725721"/>
                </a:lnTo>
                <a:lnTo>
                  <a:pt x="1077874" y="4715942"/>
                </a:lnTo>
                <a:lnTo>
                  <a:pt x="1084262" y="4702810"/>
                </a:lnTo>
                <a:lnTo>
                  <a:pt x="1084770" y="4694301"/>
                </a:lnTo>
                <a:lnTo>
                  <a:pt x="1085164" y="4687697"/>
                </a:lnTo>
                <a:close/>
              </a:path>
              <a:path w="8049259" h="6695440">
                <a:moveTo>
                  <a:pt x="1147368" y="690448"/>
                </a:moveTo>
                <a:lnTo>
                  <a:pt x="1147178" y="687959"/>
                </a:lnTo>
                <a:lnTo>
                  <a:pt x="1146251" y="675386"/>
                </a:lnTo>
                <a:lnTo>
                  <a:pt x="1139418" y="661860"/>
                </a:lnTo>
                <a:lnTo>
                  <a:pt x="1128344" y="652335"/>
                </a:lnTo>
                <a:lnTo>
                  <a:pt x="1114488" y="647674"/>
                </a:lnTo>
                <a:lnTo>
                  <a:pt x="1109154" y="648042"/>
                </a:lnTo>
                <a:lnTo>
                  <a:pt x="991819" y="223012"/>
                </a:lnTo>
                <a:lnTo>
                  <a:pt x="973531" y="228092"/>
                </a:lnTo>
                <a:lnTo>
                  <a:pt x="1090777" y="653097"/>
                </a:lnTo>
                <a:lnTo>
                  <a:pt x="1085926" y="655561"/>
                </a:lnTo>
                <a:lnTo>
                  <a:pt x="1076439" y="666673"/>
                </a:lnTo>
                <a:lnTo>
                  <a:pt x="1071791" y="680529"/>
                </a:lnTo>
                <a:lnTo>
                  <a:pt x="1072845" y="695579"/>
                </a:lnTo>
                <a:lnTo>
                  <a:pt x="1079665" y="709117"/>
                </a:lnTo>
                <a:lnTo>
                  <a:pt x="1090752" y="718642"/>
                </a:lnTo>
                <a:lnTo>
                  <a:pt x="1104595" y="723303"/>
                </a:lnTo>
                <a:lnTo>
                  <a:pt x="1119708" y="722249"/>
                </a:lnTo>
                <a:lnTo>
                  <a:pt x="1133221" y="715416"/>
                </a:lnTo>
                <a:lnTo>
                  <a:pt x="1142733" y="704303"/>
                </a:lnTo>
                <a:lnTo>
                  <a:pt x="1147368" y="690448"/>
                </a:lnTo>
                <a:close/>
              </a:path>
              <a:path w="8049259" h="6695440">
                <a:moveTo>
                  <a:pt x="1308811" y="2615565"/>
                </a:moveTo>
                <a:lnTo>
                  <a:pt x="1305814" y="2600782"/>
                </a:lnTo>
                <a:lnTo>
                  <a:pt x="1297660" y="2588666"/>
                </a:lnTo>
                <a:lnTo>
                  <a:pt x="1285557" y="2580475"/>
                </a:lnTo>
                <a:lnTo>
                  <a:pt x="1280236" y="2579395"/>
                </a:lnTo>
                <a:lnTo>
                  <a:pt x="1280236" y="2577465"/>
                </a:lnTo>
                <a:lnTo>
                  <a:pt x="1280236" y="2011680"/>
                </a:lnTo>
                <a:lnTo>
                  <a:pt x="1261186" y="2011680"/>
                </a:lnTo>
                <a:lnTo>
                  <a:pt x="1261186" y="2579395"/>
                </a:lnTo>
                <a:lnTo>
                  <a:pt x="1255852" y="2580475"/>
                </a:lnTo>
                <a:lnTo>
                  <a:pt x="1243749" y="2588666"/>
                </a:lnTo>
                <a:lnTo>
                  <a:pt x="1235595" y="2600782"/>
                </a:lnTo>
                <a:lnTo>
                  <a:pt x="1232611" y="2615565"/>
                </a:lnTo>
                <a:lnTo>
                  <a:pt x="1235595" y="2630424"/>
                </a:lnTo>
                <a:lnTo>
                  <a:pt x="1243749" y="2642527"/>
                </a:lnTo>
                <a:lnTo>
                  <a:pt x="1255852" y="2650680"/>
                </a:lnTo>
                <a:lnTo>
                  <a:pt x="1270711" y="2653665"/>
                </a:lnTo>
                <a:lnTo>
                  <a:pt x="1285557" y="2650680"/>
                </a:lnTo>
                <a:lnTo>
                  <a:pt x="1297660" y="2642527"/>
                </a:lnTo>
                <a:lnTo>
                  <a:pt x="1305814" y="2630424"/>
                </a:lnTo>
                <a:lnTo>
                  <a:pt x="1308811" y="2615565"/>
                </a:lnTo>
                <a:close/>
              </a:path>
              <a:path w="8049259" h="6695440">
                <a:moveTo>
                  <a:pt x="1375994" y="5121529"/>
                </a:moveTo>
                <a:lnTo>
                  <a:pt x="1366431" y="4693920"/>
                </a:lnTo>
                <a:lnTo>
                  <a:pt x="1356944" y="4693920"/>
                </a:lnTo>
                <a:lnTo>
                  <a:pt x="1347368" y="4693920"/>
                </a:lnTo>
                <a:lnTo>
                  <a:pt x="1356931" y="5121529"/>
                </a:lnTo>
                <a:lnTo>
                  <a:pt x="1356944" y="5121910"/>
                </a:lnTo>
                <a:lnTo>
                  <a:pt x="1375994" y="5121529"/>
                </a:lnTo>
                <a:close/>
              </a:path>
              <a:path w="8049259" h="6695440">
                <a:moveTo>
                  <a:pt x="1394155" y="4654931"/>
                </a:moveTo>
                <a:lnTo>
                  <a:pt x="1390802" y="4640211"/>
                </a:lnTo>
                <a:lnTo>
                  <a:pt x="1382369" y="4628286"/>
                </a:lnTo>
                <a:lnTo>
                  <a:pt x="1370076" y="4620374"/>
                </a:lnTo>
                <a:lnTo>
                  <a:pt x="1355166" y="4617720"/>
                </a:lnTo>
                <a:lnTo>
                  <a:pt x="1340434" y="4621073"/>
                </a:lnTo>
                <a:lnTo>
                  <a:pt x="1328508" y="4629505"/>
                </a:lnTo>
                <a:lnTo>
                  <a:pt x="1320596" y="4641799"/>
                </a:lnTo>
                <a:lnTo>
                  <a:pt x="1318260" y="4654931"/>
                </a:lnTo>
                <a:lnTo>
                  <a:pt x="1318158" y="4655566"/>
                </a:lnTo>
                <a:lnTo>
                  <a:pt x="1318056" y="4656074"/>
                </a:lnTo>
                <a:lnTo>
                  <a:pt x="1342021" y="4691278"/>
                </a:lnTo>
                <a:lnTo>
                  <a:pt x="1347330" y="4692218"/>
                </a:lnTo>
                <a:lnTo>
                  <a:pt x="1364462" y="4692218"/>
                </a:lnTo>
                <a:lnTo>
                  <a:pt x="1366393" y="4692218"/>
                </a:lnTo>
                <a:lnTo>
                  <a:pt x="1366380" y="4691786"/>
                </a:lnTo>
                <a:lnTo>
                  <a:pt x="1365656" y="4659477"/>
                </a:lnTo>
                <a:lnTo>
                  <a:pt x="1366354" y="4690580"/>
                </a:lnTo>
                <a:lnTo>
                  <a:pt x="1366380" y="4691786"/>
                </a:lnTo>
                <a:lnTo>
                  <a:pt x="1371663" y="4690580"/>
                </a:lnTo>
                <a:lnTo>
                  <a:pt x="1383588" y="4682147"/>
                </a:lnTo>
                <a:lnTo>
                  <a:pt x="1391500" y="4669853"/>
                </a:lnTo>
                <a:lnTo>
                  <a:pt x="1393837" y="4656709"/>
                </a:lnTo>
                <a:lnTo>
                  <a:pt x="1393939" y="4656074"/>
                </a:lnTo>
                <a:lnTo>
                  <a:pt x="1394040" y="4655566"/>
                </a:lnTo>
                <a:lnTo>
                  <a:pt x="1394155" y="4654931"/>
                </a:lnTo>
                <a:close/>
              </a:path>
              <a:path w="8049259" h="6695440">
                <a:moveTo>
                  <a:pt x="1394155" y="684276"/>
                </a:moveTo>
                <a:lnTo>
                  <a:pt x="1391158" y="669429"/>
                </a:lnTo>
                <a:lnTo>
                  <a:pt x="1383004" y="657326"/>
                </a:lnTo>
                <a:lnTo>
                  <a:pt x="1370901" y="649173"/>
                </a:lnTo>
                <a:lnTo>
                  <a:pt x="1356055" y="646176"/>
                </a:lnTo>
                <a:lnTo>
                  <a:pt x="1341196" y="649173"/>
                </a:lnTo>
                <a:lnTo>
                  <a:pt x="1329093" y="657326"/>
                </a:lnTo>
                <a:lnTo>
                  <a:pt x="1320939" y="669429"/>
                </a:lnTo>
                <a:lnTo>
                  <a:pt x="1317955" y="684276"/>
                </a:lnTo>
                <a:lnTo>
                  <a:pt x="1320939" y="699135"/>
                </a:lnTo>
                <a:lnTo>
                  <a:pt x="1329093" y="711238"/>
                </a:lnTo>
                <a:lnTo>
                  <a:pt x="1341196" y="719391"/>
                </a:lnTo>
                <a:lnTo>
                  <a:pt x="1346530" y="720471"/>
                </a:lnTo>
                <a:lnTo>
                  <a:pt x="1346530" y="1080262"/>
                </a:lnTo>
                <a:lnTo>
                  <a:pt x="1365580" y="1080262"/>
                </a:lnTo>
                <a:lnTo>
                  <a:pt x="1365580" y="722376"/>
                </a:lnTo>
                <a:lnTo>
                  <a:pt x="1365580" y="720471"/>
                </a:lnTo>
                <a:lnTo>
                  <a:pt x="1370901" y="719391"/>
                </a:lnTo>
                <a:lnTo>
                  <a:pt x="1383004" y="711238"/>
                </a:lnTo>
                <a:lnTo>
                  <a:pt x="1391158" y="699135"/>
                </a:lnTo>
                <a:lnTo>
                  <a:pt x="1394155" y="684276"/>
                </a:lnTo>
                <a:close/>
              </a:path>
              <a:path w="8049259" h="6695440">
                <a:moveTo>
                  <a:pt x="1494739" y="6656832"/>
                </a:moveTo>
                <a:lnTo>
                  <a:pt x="1491742" y="6641986"/>
                </a:lnTo>
                <a:lnTo>
                  <a:pt x="1483588" y="6629882"/>
                </a:lnTo>
                <a:lnTo>
                  <a:pt x="1471485" y="6621729"/>
                </a:lnTo>
                <a:lnTo>
                  <a:pt x="1466164" y="6620650"/>
                </a:lnTo>
                <a:lnTo>
                  <a:pt x="1466164" y="6618732"/>
                </a:lnTo>
                <a:lnTo>
                  <a:pt x="1466164" y="6278880"/>
                </a:lnTo>
                <a:lnTo>
                  <a:pt x="1447114" y="6278880"/>
                </a:lnTo>
                <a:lnTo>
                  <a:pt x="1447114" y="6620650"/>
                </a:lnTo>
                <a:lnTo>
                  <a:pt x="1441780" y="6621729"/>
                </a:lnTo>
                <a:lnTo>
                  <a:pt x="1429677" y="6629882"/>
                </a:lnTo>
                <a:lnTo>
                  <a:pt x="1421523" y="6641986"/>
                </a:lnTo>
                <a:lnTo>
                  <a:pt x="1418539" y="6656832"/>
                </a:lnTo>
                <a:lnTo>
                  <a:pt x="1421523" y="6671627"/>
                </a:lnTo>
                <a:lnTo>
                  <a:pt x="1429677" y="6683743"/>
                </a:lnTo>
                <a:lnTo>
                  <a:pt x="1441780" y="6691935"/>
                </a:lnTo>
                <a:lnTo>
                  <a:pt x="1456639" y="6694932"/>
                </a:lnTo>
                <a:lnTo>
                  <a:pt x="1471485" y="6691935"/>
                </a:lnTo>
                <a:lnTo>
                  <a:pt x="1483588" y="6683743"/>
                </a:lnTo>
                <a:lnTo>
                  <a:pt x="1491742" y="6671627"/>
                </a:lnTo>
                <a:lnTo>
                  <a:pt x="1494739" y="6656832"/>
                </a:lnTo>
                <a:close/>
              </a:path>
              <a:path w="8049259" h="6695440">
                <a:moveTo>
                  <a:pt x="1669364" y="676148"/>
                </a:moveTo>
                <a:lnTo>
                  <a:pt x="1666087" y="661377"/>
                </a:lnTo>
                <a:lnTo>
                  <a:pt x="1657692" y="649439"/>
                </a:lnTo>
                <a:lnTo>
                  <a:pt x="1645412" y="641527"/>
                </a:lnTo>
                <a:lnTo>
                  <a:pt x="1640014" y="640549"/>
                </a:lnTo>
                <a:lnTo>
                  <a:pt x="1639976" y="638810"/>
                </a:lnTo>
                <a:lnTo>
                  <a:pt x="1632280" y="279146"/>
                </a:lnTo>
                <a:lnTo>
                  <a:pt x="1632280" y="278638"/>
                </a:lnTo>
                <a:lnTo>
                  <a:pt x="1613230" y="279146"/>
                </a:lnTo>
                <a:lnTo>
                  <a:pt x="1620913" y="638810"/>
                </a:lnTo>
                <a:lnTo>
                  <a:pt x="1620964" y="640969"/>
                </a:lnTo>
                <a:lnTo>
                  <a:pt x="1615719" y="642162"/>
                </a:lnTo>
                <a:lnTo>
                  <a:pt x="1593456" y="676148"/>
                </a:lnTo>
                <a:lnTo>
                  <a:pt x="1593278" y="677164"/>
                </a:lnTo>
                <a:lnTo>
                  <a:pt x="1593164" y="677799"/>
                </a:lnTo>
                <a:lnTo>
                  <a:pt x="1596504" y="692531"/>
                </a:lnTo>
                <a:lnTo>
                  <a:pt x="1604937" y="704456"/>
                </a:lnTo>
                <a:lnTo>
                  <a:pt x="1617230" y="712368"/>
                </a:lnTo>
                <a:lnTo>
                  <a:pt x="1632153" y="715010"/>
                </a:lnTo>
                <a:lnTo>
                  <a:pt x="1646923" y="711733"/>
                </a:lnTo>
                <a:lnTo>
                  <a:pt x="1658848" y="703300"/>
                </a:lnTo>
                <a:lnTo>
                  <a:pt x="1666722" y="691007"/>
                </a:lnTo>
                <a:lnTo>
                  <a:pt x="1669059" y="677799"/>
                </a:lnTo>
                <a:lnTo>
                  <a:pt x="1669173" y="677164"/>
                </a:lnTo>
                <a:lnTo>
                  <a:pt x="1669249" y="676783"/>
                </a:lnTo>
                <a:lnTo>
                  <a:pt x="1669364" y="676148"/>
                </a:lnTo>
                <a:close/>
              </a:path>
              <a:path w="8049259" h="6695440">
                <a:moveTo>
                  <a:pt x="1687017" y="2636393"/>
                </a:moveTo>
                <a:lnTo>
                  <a:pt x="1683816" y="2621597"/>
                </a:lnTo>
                <a:lnTo>
                  <a:pt x="1675472" y="2609596"/>
                </a:lnTo>
                <a:lnTo>
                  <a:pt x="1663242" y="2601607"/>
                </a:lnTo>
                <a:lnTo>
                  <a:pt x="1657870" y="2600591"/>
                </a:lnTo>
                <a:lnTo>
                  <a:pt x="1657845" y="2598801"/>
                </a:lnTo>
                <a:lnTo>
                  <a:pt x="1649044" y="2033143"/>
                </a:lnTo>
                <a:lnTo>
                  <a:pt x="1649044" y="2032889"/>
                </a:lnTo>
                <a:lnTo>
                  <a:pt x="1629994" y="2033143"/>
                </a:lnTo>
                <a:lnTo>
                  <a:pt x="1638795" y="2598801"/>
                </a:lnTo>
                <a:lnTo>
                  <a:pt x="1638820" y="2600909"/>
                </a:lnTo>
                <a:lnTo>
                  <a:pt x="1633601" y="2602052"/>
                </a:lnTo>
                <a:lnTo>
                  <a:pt x="1621612" y="2610408"/>
                </a:lnTo>
                <a:lnTo>
                  <a:pt x="1613611" y="2622651"/>
                </a:lnTo>
                <a:lnTo>
                  <a:pt x="1611020" y="2636393"/>
                </a:lnTo>
                <a:lnTo>
                  <a:pt x="1610906" y="2637028"/>
                </a:lnTo>
                <a:lnTo>
                  <a:pt x="1610817" y="2637536"/>
                </a:lnTo>
                <a:lnTo>
                  <a:pt x="1614055" y="2652344"/>
                </a:lnTo>
                <a:lnTo>
                  <a:pt x="1622412" y="2664320"/>
                </a:lnTo>
                <a:lnTo>
                  <a:pt x="1634655" y="2672283"/>
                </a:lnTo>
                <a:lnTo>
                  <a:pt x="1649552" y="2675001"/>
                </a:lnTo>
                <a:lnTo>
                  <a:pt x="1664347" y="2671813"/>
                </a:lnTo>
                <a:lnTo>
                  <a:pt x="1676323" y="2663469"/>
                </a:lnTo>
                <a:lnTo>
                  <a:pt x="1684286" y="2651239"/>
                </a:lnTo>
                <a:lnTo>
                  <a:pt x="1686801" y="2637536"/>
                </a:lnTo>
                <a:lnTo>
                  <a:pt x="1686890" y="2637028"/>
                </a:lnTo>
                <a:lnTo>
                  <a:pt x="1687017" y="2636393"/>
                </a:lnTo>
                <a:close/>
              </a:path>
              <a:path w="8049259" h="6695440">
                <a:moveTo>
                  <a:pt x="1714195" y="4658741"/>
                </a:moveTo>
                <a:lnTo>
                  <a:pt x="1711198" y="4643894"/>
                </a:lnTo>
                <a:lnTo>
                  <a:pt x="1703044" y="4631791"/>
                </a:lnTo>
                <a:lnTo>
                  <a:pt x="1690941" y="4623638"/>
                </a:lnTo>
                <a:lnTo>
                  <a:pt x="1685620" y="4622558"/>
                </a:lnTo>
                <a:lnTo>
                  <a:pt x="1685620" y="4620641"/>
                </a:lnTo>
                <a:lnTo>
                  <a:pt x="1685620" y="4322064"/>
                </a:lnTo>
                <a:lnTo>
                  <a:pt x="1666570" y="4322064"/>
                </a:lnTo>
                <a:lnTo>
                  <a:pt x="1666570" y="4622558"/>
                </a:lnTo>
                <a:lnTo>
                  <a:pt x="1661236" y="4623638"/>
                </a:lnTo>
                <a:lnTo>
                  <a:pt x="1649133" y="4631791"/>
                </a:lnTo>
                <a:lnTo>
                  <a:pt x="1640979" y="4643894"/>
                </a:lnTo>
                <a:lnTo>
                  <a:pt x="1637995" y="4658741"/>
                </a:lnTo>
                <a:lnTo>
                  <a:pt x="1640979" y="4673536"/>
                </a:lnTo>
                <a:lnTo>
                  <a:pt x="1649133" y="4685652"/>
                </a:lnTo>
                <a:lnTo>
                  <a:pt x="1661236" y="4693844"/>
                </a:lnTo>
                <a:lnTo>
                  <a:pt x="1676095" y="4696841"/>
                </a:lnTo>
                <a:lnTo>
                  <a:pt x="1690941" y="4693844"/>
                </a:lnTo>
                <a:lnTo>
                  <a:pt x="1703044" y="4685652"/>
                </a:lnTo>
                <a:lnTo>
                  <a:pt x="1711198" y="4673536"/>
                </a:lnTo>
                <a:lnTo>
                  <a:pt x="1714195" y="4658741"/>
                </a:lnTo>
                <a:close/>
              </a:path>
              <a:path w="8049259" h="6695440">
                <a:moveTo>
                  <a:pt x="1918411" y="684276"/>
                </a:moveTo>
                <a:lnTo>
                  <a:pt x="1915414" y="669429"/>
                </a:lnTo>
                <a:lnTo>
                  <a:pt x="1907260" y="657326"/>
                </a:lnTo>
                <a:lnTo>
                  <a:pt x="1895157" y="649173"/>
                </a:lnTo>
                <a:lnTo>
                  <a:pt x="1880311" y="646176"/>
                </a:lnTo>
                <a:lnTo>
                  <a:pt x="1865452" y="649173"/>
                </a:lnTo>
                <a:lnTo>
                  <a:pt x="1853349" y="657326"/>
                </a:lnTo>
                <a:lnTo>
                  <a:pt x="1845195" y="669429"/>
                </a:lnTo>
                <a:lnTo>
                  <a:pt x="1842211" y="684276"/>
                </a:lnTo>
                <a:lnTo>
                  <a:pt x="1845195" y="699135"/>
                </a:lnTo>
                <a:lnTo>
                  <a:pt x="1853349" y="711238"/>
                </a:lnTo>
                <a:lnTo>
                  <a:pt x="1865452" y="719391"/>
                </a:lnTo>
                <a:lnTo>
                  <a:pt x="1870786" y="720471"/>
                </a:lnTo>
                <a:lnTo>
                  <a:pt x="1870786" y="1008253"/>
                </a:lnTo>
                <a:lnTo>
                  <a:pt x="1889836" y="1008253"/>
                </a:lnTo>
                <a:lnTo>
                  <a:pt x="1889836" y="722376"/>
                </a:lnTo>
                <a:lnTo>
                  <a:pt x="1889836" y="720471"/>
                </a:lnTo>
                <a:lnTo>
                  <a:pt x="1895157" y="719391"/>
                </a:lnTo>
                <a:lnTo>
                  <a:pt x="1907260" y="711238"/>
                </a:lnTo>
                <a:lnTo>
                  <a:pt x="1915414" y="699135"/>
                </a:lnTo>
                <a:lnTo>
                  <a:pt x="1918411" y="684276"/>
                </a:lnTo>
                <a:close/>
              </a:path>
              <a:path w="8049259" h="6695440">
                <a:moveTo>
                  <a:pt x="2046427" y="4677156"/>
                </a:moveTo>
                <a:lnTo>
                  <a:pt x="2043430" y="4662309"/>
                </a:lnTo>
                <a:lnTo>
                  <a:pt x="2035276" y="4650206"/>
                </a:lnTo>
                <a:lnTo>
                  <a:pt x="2023173" y="4642053"/>
                </a:lnTo>
                <a:lnTo>
                  <a:pt x="2008327" y="4639056"/>
                </a:lnTo>
                <a:lnTo>
                  <a:pt x="1993468" y="4642053"/>
                </a:lnTo>
                <a:lnTo>
                  <a:pt x="1981365" y="4650206"/>
                </a:lnTo>
                <a:lnTo>
                  <a:pt x="1973211" y="4662309"/>
                </a:lnTo>
                <a:lnTo>
                  <a:pt x="1970227" y="4677156"/>
                </a:lnTo>
                <a:lnTo>
                  <a:pt x="1973211" y="4692015"/>
                </a:lnTo>
                <a:lnTo>
                  <a:pt x="1981365" y="4704118"/>
                </a:lnTo>
                <a:lnTo>
                  <a:pt x="1993468" y="4712271"/>
                </a:lnTo>
                <a:lnTo>
                  <a:pt x="1998802" y="4713351"/>
                </a:lnTo>
                <a:lnTo>
                  <a:pt x="1998802" y="5094859"/>
                </a:lnTo>
                <a:lnTo>
                  <a:pt x="2017852" y="5094859"/>
                </a:lnTo>
                <a:lnTo>
                  <a:pt x="2017852" y="4715256"/>
                </a:lnTo>
                <a:lnTo>
                  <a:pt x="2017852" y="4713351"/>
                </a:lnTo>
                <a:lnTo>
                  <a:pt x="2023173" y="4712271"/>
                </a:lnTo>
                <a:lnTo>
                  <a:pt x="2035276" y="4704118"/>
                </a:lnTo>
                <a:lnTo>
                  <a:pt x="2043430" y="4692015"/>
                </a:lnTo>
                <a:lnTo>
                  <a:pt x="2046427" y="4677156"/>
                </a:lnTo>
                <a:close/>
              </a:path>
              <a:path w="8049259" h="6695440">
                <a:moveTo>
                  <a:pt x="2083003" y="2667000"/>
                </a:moveTo>
                <a:lnTo>
                  <a:pt x="2080006" y="2652153"/>
                </a:lnTo>
                <a:lnTo>
                  <a:pt x="2071852" y="2640050"/>
                </a:lnTo>
                <a:lnTo>
                  <a:pt x="2059749" y="2631897"/>
                </a:lnTo>
                <a:lnTo>
                  <a:pt x="2044903" y="2628900"/>
                </a:lnTo>
                <a:lnTo>
                  <a:pt x="2030044" y="2631897"/>
                </a:lnTo>
                <a:lnTo>
                  <a:pt x="2017941" y="2640050"/>
                </a:lnTo>
                <a:lnTo>
                  <a:pt x="2009787" y="2652153"/>
                </a:lnTo>
                <a:lnTo>
                  <a:pt x="2006803" y="2667000"/>
                </a:lnTo>
                <a:lnTo>
                  <a:pt x="2009787" y="2681859"/>
                </a:lnTo>
                <a:lnTo>
                  <a:pt x="2017941" y="2693962"/>
                </a:lnTo>
                <a:lnTo>
                  <a:pt x="2030044" y="2702115"/>
                </a:lnTo>
                <a:lnTo>
                  <a:pt x="2035378" y="2703195"/>
                </a:lnTo>
                <a:lnTo>
                  <a:pt x="2035378" y="3099054"/>
                </a:lnTo>
                <a:lnTo>
                  <a:pt x="2054428" y="3099054"/>
                </a:lnTo>
                <a:lnTo>
                  <a:pt x="2054428" y="2705100"/>
                </a:lnTo>
                <a:lnTo>
                  <a:pt x="2054428" y="2703195"/>
                </a:lnTo>
                <a:lnTo>
                  <a:pt x="2044903" y="2705100"/>
                </a:lnTo>
                <a:lnTo>
                  <a:pt x="2054415" y="2703195"/>
                </a:lnTo>
                <a:lnTo>
                  <a:pt x="2054428" y="2667000"/>
                </a:lnTo>
                <a:lnTo>
                  <a:pt x="2054428" y="2703195"/>
                </a:lnTo>
                <a:lnTo>
                  <a:pt x="2059749" y="2702115"/>
                </a:lnTo>
                <a:lnTo>
                  <a:pt x="2071852" y="2693962"/>
                </a:lnTo>
                <a:lnTo>
                  <a:pt x="2080006" y="2681859"/>
                </a:lnTo>
                <a:lnTo>
                  <a:pt x="2083003" y="2667000"/>
                </a:lnTo>
                <a:close/>
              </a:path>
              <a:path w="8049259" h="6695440">
                <a:moveTo>
                  <a:pt x="2174443" y="672592"/>
                </a:moveTo>
                <a:lnTo>
                  <a:pt x="2171471" y="657733"/>
                </a:lnTo>
                <a:lnTo>
                  <a:pt x="2163356" y="645579"/>
                </a:lnTo>
                <a:lnTo>
                  <a:pt x="2151291" y="637374"/>
                </a:lnTo>
                <a:lnTo>
                  <a:pt x="2145969" y="636295"/>
                </a:lnTo>
                <a:lnTo>
                  <a:pt x="2145969" y="634365"/>
                </a:lnTo>
                <a:lnTo>
                  <a:pt x="2146884" y="312420"/>
                </a:lnTo>
                <a:lnTo>
                  <a:pt x="2127834" y="312420"/>
                </a:lnTo>
                <a:lnTo>
                  <a:pt x="2126919" y="634365"/>
                </a:lnTo>
                <a:lnTo>
                  <a:pt x="2126907" y="636244"/>
                </a:lnTo>
                <a:lnTo>
                  <a:pt x="2126627" y="636295"/>
                </a:lnTo>
                <a:lnTo>
                  <a:pt x="2121116" y="637374"/>
                </a:lnTo>
                <a:lnTo>
                  <a:pt x="2121458" y="637374"/>
                </a:lnTo>
                <a:lnTo>
                  <a:pt x="2109444" y="645401"/>
                </a:lnTo>
                <a:lnTo>
                  <a:pt x="2101240" y="657504"/>
                </a:lnTo>
                <a:lnTo>
                  <a:pt x="2098294" y="672592"/>
                </a:lnTo>
                <a:lnTo>
                  <a:pt x="2101202" y="687133"/>
                </a:lnTo>
                <a:lnTo>
                  <a:pt x="2109317" y="699274"/>
                </a:lnTo>
                <a:lnTo>
                  <a:pt x="2121522" y="707580"/>
                </a:lnTo>
                <a:lnTo>
                  <a:pt x="2121827" y="707580"/>
                </a:lnTo>
                <a:lnTo>
                  <a:pt x="2136216" y="710565"/>
                </a:lnTo>
                <a:lnTo>
                  <a:pt x="2151075" y="707580"/>
                </a:lnTo>
                <a:lnTo>
                  <a:pt x="2163229" y="699439"/>
                </a:lnTo>
                <a:lnTo>
                  <a:pt x="2171433" y="687374"/>
                </a:lnTo>
                <a:lnTo>
                  <a:pt x="2174443" y="672592"/>
                </a:lnTo>
                <a:close/>
              </a:path>
              <a:path w="8049259" h="6695440">
                <a:moveTo>
                  <a:pt x="2380183" y="2664206"/>
                </a:moveTo>
                <a:lnTo>
                  <a:pt x="2377262" y="2649347"/>
                </a:lnTo>
                <a:lnTo>
                  <a:pt x="2369159" y="2637180"/>
                </a:lnTo>
                <a:lnTo>
                  <a:pt x="2357107" y="2628938"/>
                </a:lnTo>
                <a:lnTo>
                  <a:pt x="2351798" y="2627833"/>
                </a:lnTo>
                <a:lnTo>
                  <a:pt x="2351811" y="2625852"/>
                </a:lnTo>
                <a:lnTo>
                  <a:pt x="2353640" y="2286000"/>
                </a:lnTo>
                <a:lnTo>
                  <a:pt x="2334590" y="2286000"/>
                </a:lnTo>
                <a:lnTo>
                  <a:pt x="2332761" y="2625852"/>
                </a:lnTo>
                <a:lnTo>
                  <a:pt x="2332748" y="2627744"/>
                </a:lnTo>
                <a:lnTo>
                  <a:pt x="2332253" y="2627833"/>
                </a:lnTo>
                <a:lnTo>
                  <a:pt x="2327465" y="2628773"/>
                </a:lnTo>
                <a:lnTo>
                  <a:pt x="2315299" y="2636888"/>
                </a:lnTo>
                <a:lnTo>
                  <a:pt x="2307056" y="2648991"/>
                </a:lnTo>
                <a:lnTo>
                  <a:pt x="2303894" y="2664206"/>
                </a:lnTo>
                <a:lnTo>
                  <a:pt x="2304046" y="2664206"/>
                </a:lnTo>
                <a:lnTo>
                  <a:pt x="2306891" y="2678620"/>
                </a:lnTo>
                <a:lnTo>
                  <a:pt x="2314994" y="2690749"/>
                </a:lnTo>
                <a:lnTo>
                  <a:pt x="2327046" y="2698978"/>
                </a:lnTo>
                <a:lnTo>
                  <a:pt x="2341829" y="2702052"/>
                </a:lnTo>
                <a:lnTo>
                  <a:pt x="2356688" y="2699169"/>
                </a:lnTo>
                <a:lnTo>
                  <a:pt x="2368854" y="2691092"/>
                </a:lnTo>
                <a:lnTo>
                  <a:pt x="2377097" y="2679039"/>
                </a:lnTo>
                <a:lnTo>
                  <a:pt x="2380183" y="2664206"/>
                </a:lnTo>
                <a:close/>
              </a:path>
              <a:path w="8049259" h="6695440">
                <a:moveTo>
                  <a:pt x="2431999" y="676656"/>
                </a:moveTo>
                <a:lnTo>
                  <a:pt x="2429002" y="661809"/>
                </a:lnTo>
                <a:lnTo>
                  <a:pt x="2420848" y="649706"/>
                </a:lnTo>
                <a:lnTo>
                  <a:pt x="2408745" y="641553"/>
                </a:lnTo>
                <a:lnTo>
                  <a:pt x="2393899" y="638556"/>
                </a:lnTo>
                <a:lnTo>
                  <a:pt x="2379040" y="641553"/>
                </a:lnTo>
                <a:lnTo>
                  <a:pt x="2366937" y="649706"/>
                </a:lnTo>
                <a:lnTo>
                  <a:pt x="2358783" y="661809"/>
                </a:lnTo>
                <a:lnTo>
                  <a:pt x="2355799" y="676656"/>
                </a:lnTo>
                <a:lnTo>
                  <a:pt x="2358783" y="691515"/>
                </a:lnTo>
                <a:lnTo>
                  <a:pt x="2366937" y="703618"/>
                </a:lnTo>
                <a:lnTo>
                  <a:pt x="2379040" y="711771"/>
                </a:lnTo>
                <a:lnTo>
                  <a:pt x="2384374" y="712851"/>
                </a:lnTo>
                <a:lnTo>
                  <a:pt x="2384374" y="1360678"/>
                </a:lnTo>
                <a:lnTo>
                  <a:pt x="2403424" y="1360678"/>
                </a:lnTo>
                <a:lnTo>
                  <a:pt x="2403424" y="714756"/>
                </a:lnTo>
                <a:lnTo>
                  <a:pt x="2403424" y="712851"/>
                </a:lnTo>
                <a:lnTo>
                  <a:pt x="2408745" y="711771"/>
                </a:lnTo>
                <a:lnTo>
                  <a:pt x="2420848" y="703618"/>
                </a:lnTo>
                <a:lnTo>
                  <a:pt x="2429002" y="691515"/>
                </a:lnTo>
                <a:lnTo>
                  <a:pt x="2431999" y="676656"/>
                </a:lnTo>
                <a:close/>
              </a:path>
              <a:path w="8049259" h="6695440">
                <a:moveTo>
                  <a:pt x="2497531" y="4687697"/>
                </a:moveTo>
                <a:lnTo>
                  <a:pt x="2494610" y="4672838"/>
                </a:lnTo>
                <a:lnTo>
                  <a:pt x="2486507" y="4660671"/>
                </a:lnTo>
                <a:lnTo>
                  <a:pt x="2474455" y="4652429"/>
                </a:lnTo>
                <a:lnTo>
                  <a:pt x="2469146" y="4651324"/>
                </a:lnTo>
                <a:lnTo>
                  <a:pt x="2469159" y="4649343"/>
                </a:lnTo>
                <a:lnTo>
                  <a:pt x="2472385" y="4043172"/>
                </a:lnTo>
                <a:lnTo>
                  <a:pt x="2453335" y="4043172"/>
                </a:lnTo>
                <a:lnTo>
                  <a:pt x="2450096" y="4649343"/>
                </a:lnTo>
                <a:lnTo>
                  <a:pt x="2450084" y="4651235"/>
                </a:lnTo>
                <a:lnTo>
                  <a:pt x="2449614" y="4651324"/>
                </a:lnTo>
                <a:lnTo>
                  <a:pt x="2444813" y="4652264"/>
                </a:lnTo>
                <a:lnTo>
                  <a:pt x="2432647" y="4660379"/>
                </a:lnTo>
                <a:lnTo>
                  <a:pt x="2424404" y="4672482"/>
                </a:lnTo>
                <a:lnTo>
                  <a:pt x="2421242" y="4687697"/>
                </a:lnTo>
                <a:lnTo>
                  <a:pt x="2421394" y="4687697"/>
                </a:lnTo>
                <a:lnTo>
                  <a:pt x="2424239" y="4702111"/>
                </a:lnTo>
                <a:lnTo>
                  <a:pt x="2432342" y="4714240"/>
                </a:lnTo>
                <a:lnTo>
                  <a:pt x="2444394" y="4722469"/>
                </a:lnTo>
                <a:lnTo>
                  <a:pt x="2459177" y="4725543"/>
                </a:lnTo>
                <a:lnTo>
                  <a:pt x="2474036" y="4722634"/>
                </a:lnTo>
                <a:lnTo>
                  <a:pt x="2486202" y="4714532"/>
                </a:lnTo>
                <a:lnTo>
                  <a:pt x="2494445" y="4702480"/>
                </a:lnTo>
                <a:lnTo>
                  <a:pt x="2497531" y="4687697"/>
                </a:lnTo>
                <a:close/>
              </a:path>
              <a:path w="8049259" h="6695440">
                <a:moveTo>
                  <a:pt x="2712415" y="692277"/>
                </a:moveTo>
                <a:lnTo>
                  <a:pt x="2709418" y="677494"/>
                </a:lnTo>
                <a:lnTo>
                  <a:pt x="2701264" y="665378"/>
                </a:lnTo>
                <a:lnTo>
                  <a:pt x="2689161" y="657186"/>
                </a:lnTo>
                <a:lnTo>
                  <a:pt x="2683827" y="656107"/>
                </a:lnTo>
                <a:lnTo>
                  <a:pt x="2683827" y="654177"/>
                </a:lnTo>
                <a:lnTo>
                  <a:pt x="2683827" y="88392"/>
                </a:lnTo>
                <a:lnTo>
                  <a:pt x="2664777" y="88392"/>
                </a:lnTo>
                <a:lnTo>
                  <a:pt x="2664777" y="656107"/>
                </a:lnTo>
                <a:lnTo>
                  <a:pt x="2659456" y="657186"/>
                </a:lnTo>
                <a:lnTo>
                  <a:pt x="2647353" y="665378"/>
                </a:lnTo>
                <a:lnTo>
                  <a:pt x="2639199" y="677494"/>
                </a:lnTo>
                <a:lnTo>
                  <a:pt x="2636202" y="692277"/>
                </a:lnTo>
                <a:lnTo>
                  <a:pt x="2639199" y="707136"/>
                </a:lnTo>
                <a:lnTo>
                  <a:pt x="2647353" y="719239"/>
                </a:lnTo>
                <a:lnTo>
                  <a:pt x="2659456" y="727392"/>
                </a:lnTo>
                <a:lnTo>
                  <a:pt x="2674302" y="730377"/>
                </a:lnTo>
                <a:lnTo>
                  <a:pt x="2689161" y="727392"/>
                </a:lnTo>
                <a:lnTo>
                  <a:pt x="2701264" y="719239"/>
                </a:lnTo>
                <a:lnTo>
                  <a:pt x="2709418" y="707136"/>
                </a:lnTo>
                <a:lnTo>
                  <a:pt x="2712415" y="692277"/>
                </a:lnTo>
                <a:close/>
              </a:path>
              <a:path w="8049259" h="6695440">
                <a:moveTo>
                  <a:pt x="2777693" y="3158998"/>
                </a:moveTo>
                <a:lnTo>
                  <a:pt x="2775470" y="2718816"/>
                </a:lnTo>
                <a:lnTo>
                  <a:pt x="2766009" y="2718816"/>
                </a:lnTo>
                <a:lnTo>
                  <a:pt x="2756420" y="2718816"/>
                </a:lnTo>
                <a:lnTo>
                  <a:pt x="2758630" y="3158998"/>
                </a:lnTo>
                <a:lnTo>
                  <a:pt x="2758643" y="3159125"/>
                </a:lnTo>
                <a:lnTo>
                  <a:pt x="2777693" y="3158998"/>
                </a:lnTo>
                <a:close/>
              </a:path>
              <a:path w="8049259" h="6695440">
                <a:moveTo>
                  <a:pt x="2803855" y="2680462"/>
                </a:moveTo>
                <a:lnTo>
                  <a:pt x="2780360" y="2645537"/>
                </a:lnTo>
                <a:lnTo>
                  <a:pt x="2765501" y="2642616"/>
                </a:lnTo>
                <a:lnTo>
                  <a:pt x="2750718" y="2645702"/>
                </a:lnTo>
                <a:lnTo>
                  <a:pt x="2738666" y="2653944"/>
                </a:lnTo>
                <a:lnTo>
                  <a:pt x="2730563" y="2666111"/>
                </a:lnTo>
                <a:lnTo>
                  <a:pt x="2727744" y="2680462"/>
                </a:lnTo>
                <a:lnTo>
                  <a:pt x="2727655" y="2680970"/>
                </a:lnTo>
                <a:lnTo>
                  <a:pt x="2730639" y="2695333"/>
                </a:lnTo>
                <a:lnTo>
                  <a:pt x="2730728" y="2695752"/>
                </a:lnTo>
                <a:lnTo>
                  <a:pt x="2738971" y="2707805"/>
                </a:lnTo>
                <a:lnTo>
                  <a:pt x="2751137" y="2715907"/>
                </a:lnTo>
                <a:lnTo>
                  <a:pt x="2756408" y="2716936"/>
                </a:lnTo>
                <a:lnTo>
                  <a:pt x="2775013" y="2716936"/>
                </a:lnTo>
                <a:lnTo>
                  <a:pt x="2803753" y="2680970"/>
                </a:lnTo>
                <a:lnTo>
                  <a:pt x="2803804" y="2680716"/>
                </a:lnTo>
                <a:lnTo>
                  <a:pt x="2803855" y="2680462"/>
                </a:lnTo>
                <a:close/>
              </a:path>
              <a:path w="8049259" h="6695440">
                <a:moveTo>
                  <a:pt x="2973019" y="685800"/>
                </a:moveTo>
                <a:lnTo>
                  <a:pt x="2970022" y="670953"/>
                </a:lnTo>
                <a:lnTo>
                  <a:pt x="2961868" y="658850"/>
                </a:lnTo>
                <a:lnTo>
                  <a:pt x="2949765" y="650697"/>
                </a:lnTo>
                <a:lnTo>
                  <a:pt x="2934919" y="647700"/>
                </a:lnTo>
                <a:lnTo>
                  <a:pt x="2920060" y="650697"/>
                </a:lnTo>
                <a:lnTo>
                  <a:pt x="2907957" y="658850"/>
                </a:lnTo>
                <a:lnTo>
                  <a:pt x="2899803" y="670953"/>
                </a:lnTo>
                <a:lnTo>
                  <a:pt x="2896819" y="685800"/>
                </a:lnTo>
                <a:lnTo>
                  <a:pt x="2899803" y="700659"/>
                </a:lnTo>
                <a:lnTo>
                  <a:pt x="2907957" y="712762"/>
                </a:lnTo>
                <a:lnTo>
                  <a:pt x="2920060" y="720915"/>
                </a:lnTo>
                <a:lnTo>
                  <a:pt x="2925394" y="721995"/>
                </a:lnTo>
                <a:lnTo>
                  <a:pt x="2925394" y="1117854"/>
                </a:lnTo>
                <a:lnTo>
                  <a:pt x="2944444" y="1117854"/>
                </a:lnTo>
                <a:lnTo>
                  <a:pt x="2944444" y="723900"/>
                </a:lnTo>
                <a:lnTo>
                  <a:pt x="2944444" y="721995"/>
                </a:lnTo>
                <a:lnTo>
                  <a:pt x="2949765" y="720915"/>
                </a:lnTo>
                <a:lnTo>
                  <a:pt x="2961868" y="712762"/>
                </a:lnTo>
                <a:lnTo>
                  <a:pt x="2970022" y="700659"/>
                </a:lnTo>
                <a:lnTo>
                  <a:pt x="2973019" y="685800"/>
                </a:lnTo>
                <a:close/>
              </a:path>
              <a:path w="8049259" h="6695440">
                <a:moveTo>
                  <a:pt x="3052267" y="2664206"/>
                </a:moveTo>
                <a:lnTo>
                  <a:pt x="3049270" y="2649423"/>
                </a:lnTo>
                <a:lnTo>
                  <a:pt x="3041116" y="2637307"/>
                </a:lnTo>
                <a:lnTo>
                  <a:pt x="3029013" y="2629116"/>
                </a:lnTo>
                <a:lnTo>
                  <a:pt x="3023692" y="2628036"/>
                </a:lnTo>
                <a:lnTo>
                  <a:pt x="3023692" y="2626106"/>
                </a:lnTo>
                <a:lnTo>
                  <a:pt x="3023692" y="2016252"/>
                </a:lnTo>
                <a:lnTo>
                  <a:pt x="3004642" y="2016252"/>
                </a:lnTo>
                <a:lnTo>
                  <a:pt x="3004642" y="2628036"/>
                </a:lnTo>
                <a:lnTo>
                  <a:pt x="2999308" y="2629116"/>
                </a:lnTo>
                <a:lnTo>
                  <a:pt x="2987205" y="2637307"/>
                </a:lnTo>
                <a:lnTo>
                  <a:pt x="2979051" y="2649423"/>
                </a:lnTo>
                <a:lnTo>
                  <a:pt x="2976067" y="2664206"/>
                </a:lnTo>
                <a:lnTo>
                  <a:pt x="2979051" y="2679065"/>
                </a:lnTo>
                <a:lnTo>
                  <a:pt x="2987205" y="2691168"/>
                </a:lnTo>
                <a:lnTo>
                  <a:pt x="2999308" y="2699321"/>
                </a:lnTo>
                <a:lnTo>
                  <a:pt x="3014167" y="2702306"/>
                </a:lnTo>
                <a:lnTo>
                  <a:pt x="3029013" y="2699321"/>
                </a:lnTo>
                <a:lnTo>
                  <a:pt x="3041116" y="2691168"/>
                </a:lnTo>
                <a:lnTo>
                  <a:pt x="3049270" y="2679065"/>
                </a:lnTo>
                <a:lnTo>
                  <a:pt x="3052267" y="2664206"/>
                </a:lnTo>
                <a:close/>
              </a:path>
              <a:path w="8049259" h="6695440">
                <a:moveTo>
                  <a:pt x="3183331" y="676402"/>
                </a:moveTo>
                <a:lnTo>
                  <a:pt x="3180334" y="661555"/>
                </a:lnTo>
                <a:lnTo>
                  <a:pt x="3172180" y="649452"/>
                </a:lnTo>
                <a:lnTo>
                  <a:pt x="3160077" y="641299"/>
                </a:lnTo>
                <a:lnTo>
                  <a:pt x="3154756" y="640219"/>
                </a:lnTo>
                <a:lnTo>
                  <a:pt x="3154756" y="638302"/>
                </a:lnTo>
                <a:lnTo>
                  <a:pt x="3154756" y="280416"/>
                </a:lnTo>
                <a:lnTo>
                  <a:pt x="3135706" y="280416"/>
                </a:lnTo>
                <a:lnTo>
                  <a:pt x="3135706" y="640219"/>
                </a:lnTo>
                <a:lnTo>
                  <a:pt x="3130372" y="641299"/>
                </a:lnTo>
                <a:lnTo>
                  <a:pt x="3118269" y="649452"/>
                </a:lnTo>
                <a:lnTo>
                  <a:pt x="3110115" y="661555"/>
                </a:lnTo>
                <a:lnTo>
                  <a:pt x="3107131" y="676402"/>
                </a:lnTo>
                <a:lnTo>
                  <a:pt x="3110115" y="691261"/>
                </a:lnTo>
                <a:lnTo>
                  <a:pt x="3118269" y="703364"/>
                </a:lnTo>
                <a:lnTo>
                  <a:pt x="3130372" y="711517"/>
                </a:lnTo>
                <a:lnTo>
                  <a:pt x="3145231" y="714502"/>
                </a:lnTo>
                <a:lnTo>
                  <a:pt x="3160077" y="711517"/>
                </a:lnTo>
                <a:lnTo>
                  <a:pt x="3172180" y="703364"/>
                </a:lnTo>
                <a:lnTo>
                  <a:pt x="3180334" y="691261"/>
                </a:lnTo>
                <a:lnTo>
                  <a:pt x="3183331" y="676402"/>
                </a:lnTo>
                <a:close/>
              </a:path>
              <a:path w="8049259" h="6695440">
                <a:moveTo>
                  <a:pt x="3326587" y="2680716"/>
                </a:moveTo>
                <a:lnTo>
                  <a:pt x="3323590" y="2665869"/>
                </a:lnTo>
                <a:lnTo>
                  <a:pt x="3315436" y="2653766"/>
                </a:lnTo>
                <a:lnTo>
                  <a:pt x="3303333" y="2645613"/>
                </a:lnTo>
                <a:lnTo>
                  <a:pt x="3288487" y="2642616"/>
                </a:lnTo>
                <a:lnTo>
                  <a:pt x="3273628" y="2645613"/>
                </a:lnTo>
                <a:lnTo>
                  <a:pt x="3261525" y="2653766"/>
                </a:lnTo>
                <a:lnTo>
                  <a:pt x="3253371" y="2665869"/>
                </a:lnTo>
                <a:lnTo>
                  <a:pt x="3250387" y="2680716"/>
                </a:lnTo>
                <a:lnTo>
                  <a:pt x="3253371" y="2695575"/>
                </a:lnTo>
                <a:lnTo>
                  <a:pt x="3261525" y="2707678"/>
                </a:lnTo>
                <a:lnTo>
                  <a:pt x="3273628" y="2715831"/>
                </a:lnTo>
                <a:lnTo>
                  <a:pt x="3278962" y="2716911"/>
                </a:lnTo>
                <a:lnTo>
                  <a:pt x="3278962" y="3213735"/>
                </a:lnTo>
                <a:lnTo>
                  <a:pt x="3298012" y="3213735"/>
                </a:lnTo>
                <a:lnTo>
                  <a:pt x="3298012" y="2718816"/>
                </a:lnTo>
                <a:lnTo>
                  <a:pt x="3298012" y="2716911"/>
                </a:lnTo>
                <a:lnTo>
                  <a:pt x="3288487" y="2718816"/>
                </a:lnTo>
                <a:lnTo>
                  <a:pt x="3297999" y="2716911"/>
                </a:lnTo>
                <a:lnTo>
                  <a:pt x="3298012" y="2680716"/>
                </a:lnTo>
                <a:lnTo>
                  <a:pt x="3298012" y="2716911"/>
                </a:lnTo>
                <a:lnTo>
                  <a:pt x="3303333" y="2715831"/>
                </a:lnTo>
                <a:lnTo>
                  <a:pt x="3315436" y="2707678"/>
                </a:lnTo>
                <a:lnTo>
                  <a:pt x="3323590" y="2695575"/>
                </a:lnTo>
                <a:lnTo>
                  <a:pt x="3326587" y="2680716"/>
                </a:lnTo>
                <a:close/>
              </a:path>
              <a:path w="8049259" h="6695440">
                <a:moveTo>
                  <a:pt x="3419551" y="655320"/>
                </a:moveTo>
                <a:lnTo>
                  <a:pt x="3416554" y="640473"/>
                </a:lnTo>
                <a:lnTo>
                  <a:pt x="3408400" y="628370"/>
                </a:lnTo>
                <a:lnTo>
                  <a:pt x="3396297" y="620217"/>
                </a:lnTo>
                <a:lnTo>
                  <a:pt x="3381451" y="617220"/>
                </a:lnTo>
                <a:lnTo>
                  <a:pt x="3366592" y="620217"/>
                </a:lnTo>
                <a:lnTo>
                  <a:pt x="3354489" y="628370"/>
                </a:lnTo>
                <a:lnTo>
                  <a:pt x="3346335" y="640473"/>
                </a:lnTo>
                <a:lnTo>
                  <a:pt x="3343351" y="655320"/>
                </a:lnTo>
                <a:lnTo>
                  <a:pt x="3346335" y="670179"/>
                </a:lnTo>
                <a:lnTo>
                  <a:pt x="3354489" y="682282"/>
                </a:lnTo>
                <a:lnTo>
                  <a:pt x="3366592" y="690435"/>
                </a:lnTo>
                <a:lnTo>
                  <a:pt x="3371926" y="691515"/>
                </a:lnTo>
                <a:lnTo>
                  <a:pt x="3371926" y="1339342"/>
                </a:lnTo>
                <a:lnTo>
                  <a:pt x="3390976" y="1339342"/>
                </a:lnTo>
                <a:lnTo>
                  <a:pt x="3390976" y="693420"/>
                </a:lnTo>
                <a:lnTo>
                  <a:pt x="3390976" y="691515"/>
                </a:lnTo>
                <a:lnTo>
                  <a:pt x="3396297" y="690435"/>
                </a:lnTo>
                <a:lnTo>
                  <a:pt x="3408400" y="682282"/>
                </a:lnTo>
                <a:lnTo>
                  <a:pt x="3416554" y="670179"/>
                </a:lnTo>
                <a:lnTo>
                  <a:pt x="3419551" y="655320"/>
                </a:lnTo>
                <a:close/>
              </a:path>
              <a:path w="8049259" h="6695440">
                <a:moveTo>
                  <a:pt x="3602431" y="2679319"/>
                </a:moveTo>
                <a:lnTo>
                  <a:pt x="3599434" y="2664472"/>
                </a:lnTo>
                <a:lnTo>
                  <a:pt x="3591280" y="2652369"/>
                </a:lnTo>
                <a:lnTo>
                  <a:pt x="3579177" y="2644216"/>
                </a:lnTo>
                <a:lnTo>
                  <a:pt x="3573856" y="2643136"/>
                </a:lnTo>
                <a:lnTo>
                  <a:pt x="3573856" y="2641219"/>
                </a:lnTo>
                <a:lnTo>
                  <a:pt x="3573856" y="2211324"/>
                </a:lnTo>
                <a:lnTo>
                  <a:pt x="3554806" y="2211324"/>
                </a:lnTo>
                <a:lnTo>
                  <a:pt x="3554806" y="2643136"/>
                </a:lnTo>
                <a:lnTo>
                  <a:pt x="3549472" y="2644216"/>
                </a:lnTo>
                <a:lnTo>
                  <a:pt x="3537369" y="2652369"/>
                </a:lnTo>
                <a:lnTo>
                  <a:pt x="3529215" y="2664472"/>
                </a:lnTo>
                <a:lnTo>
                  <a:pt x="3526231" y="2679319"/>
                </a:lnTo>
                <a:lnTo>
                  <a:pt x="3529215" y="2694178"/>
                </a:lnTo>
                <a:lnTo>
                  <a:pt x="3537369" y="2706281"/>
                </a:lnTo>
                <a:lnTo>
                  <a:pt x="3549472" y="2714434"/>
                </a:lnTo>
                <a:lnTo>
                  <a:pt x="3564331" y="2717419"/>
                </a:lnTo>
                <a:lnTo>
                  <a:pt x="3579177" y="2714434"/>
                </a:lnTo>
                <a:lnTo>
                  <a:pt x="3591280" y="2706281"/>
                </a:lnTo>
                <a:lnTo>
                  <a:pt x="3599434" y="2694178"/>
                </a:lnTo>
                <a:lnTo>
                  <a:pt x="3602431" y="2679319"/>
                </a:lnTo>
                <a:close/>
              </a:path>
              <a:path w="8049259" h="6695440">
                <a:moveTo>
                  <a:pt x="3620719" y="647954"/>
                </a:moveTo>
                <a:lnTo>
                  <a:pt x="3617722" y="633171"/>
                </a:lnTo>
                <a:lnTo>
                  <a:pt x="3609568" y="621055"/>
                </a:lnTo>
                <a:lnTo>
                  <a:pt x="3597465" y="612863"/>
                </a:lnTo>
                <a:lnTo>
                  <a:pt x="3592144" y="611784"/>
                </a:lnTo>
                <a:lnTo>
                  <a:pt x="3592144" y="609854"/>
                </a:lnTo>
                <a:lnTo>
                  <a:pt x="3592144" y="0"/>
                </a:lnTo>
                <a:lnTo>
                  <a:pt x="3573094" y="0"/>
                </a:lnTo>
                <a:lnTo>
                  <a:pt x="3573094" y="611784"/>
                </a:lnTo>
                <a:lnTo>
                  <a:pt x="3567760" y="612863"/>
                </a:lnTo>
                <a:lnTo>
                  <a:pt x="3555657" y="621055"/>
                </a:lnTo>
                <a:lnTo>
                  <a:pt x="3547503" y="633171"/>
                </a:lnTo>
                <a:lnTo>
                  <a:pt x="3544519" y="647954"/>
                </a:lnTo>
                <a:lnTo>
                  <a:pt x="3547503" y="662813"/>
                </a:lnTo>
                <a:lnTo>
                  <a:pt x="3555657" y="674916"/>
                </a:lnTo>
                <a:lnTo>
                  <a:pt x="3567760" y="683069"/>
                </a:lnTo>
                <a:lnTo>
                  <a:pt x="3582619" y="686054"/>
                </a:lnTo>
                <a:lnTo>
                  <a:pt x="3597465" y="683069"/>
                </a:lnTo>
                <a:lnTo>
                  <a:pt x="3609568" y="674916"/>
                </a:lnTo>
                <a:lnTo>
                  <a:pt x="3617722" y="662813"/>
                </a:lnTo>
                <a:lnTo>
                  <a:pt x="3620719" y="647954"/>
                </a:lnTo>
                <a:close/>
              </a:path>
              <a:path w="8049259" h="6695440">
                <a:moveTo>
                  <a:pt x="3872560" y="4662297"/>
                </a:moveTo>
                <a:lnTo>
                  <a:pt x="3872458" y="4661789"/>
                </a:lnTo>
                <a:lnTo>
                  <a:pt x="3869664" y="4647438"/>
                </a:lnTo>
                <a:lnTo>
                  <a:pt x="3861587" y="4635246"/>
                </a:lnTo>
                <a:lnTo>
                  <a:pt x="3849535" y="4626978"/>
                </a:lnTo>
                <a:lnTo>
                  <a:pt x="3834714" y="4623816"/>
                </a:lnTo>
                <a:lnTo>
                  <a:pt x="3819893" y="4626661"/>
                </a:lnTo>
                <a:lnTo>
                  <a:pt x="3807726" y="4634725"/>
                </a:lnTo>
                <a:lnTo>
                  <a:pt x="3799459" y="4646777"/>
                </a:lnTo>
                <a:lnTo>
                  <a:pt x="3796360" y="4661535"/>
                </a:lnTo>
                <a:lnTo>
                  <a:pt x="3799179" y="4676406"/>
                </a:lnTo>
                <a:lnTo>
                  <a:pt x="3807218" y="4688598"/>
                </a:lnTo>
                <a:lnTo>
                  <a:pt x="3819245" y="4696866"/>
                </a:lnTo>
                <a:lnTo>
                  <a:pt x="3824592" y="4698009"/>
                </a:lnTo>
                <a:lnTo>
                  <a:pt x="3824922" y="4662297"/>
                </a:lnTo>
                <a:lnTo>
                  <a:pt x="3824795" y="4676406"/>
                </a:lnTo>
                <a:lnTo>
                  <a:pt x="3824681" y="4688598"/>
                </a:lnTo>
                <a:lnTo>
                  <a:pt x="3824592" y="4698009"/>
                </a:lnTo>
                <a:lnTo>
                  <a:pt x="3818458" y="5360670"/>
                </a:lnTo>
                <a:lnTo>
                  <a:pt x="3837508" y="5360797"/>
                </a:lnTo>
                <a:lnTo>
                  <a:pt x="3843629" y="4700016"/>
                </a:lnTo>
                <a:lnTo>
                  <a:pt x="3843642" y="4698187"/>
                </a:lnTo>
                <a:lnTo>
                  <a:pt x="3843972" y="4662297"/>
                </a:lnTo>
                <a:lnTo>
                  <a:pt x="3843845" y="4676406"/>
                </a:lnTo>
                <a:lnTo>
                  <a:pt x="3843731" y="4688598"/>
                </a:lnTo>
                <a:lnTo>
                  <a:pt x="3843642" y="4698187"/>
                </a:lnTo>
                <a:lnTo>
                  <a:pt x="3848887" y="4697184"/>
                </a:lnTo>
                <a:lnTo>
                  <a:pt x="3861079" y="4689119"/>
                </a:lnTo>
                <a:lnTo>
                  <a:pt x="3869385" y="4677067"/>
                </a:lnTo>
                <a:lnTo>
                  <a:pt x="3872560" y="4662297"/>
                </a:lnTo>
                <a:close/>
              </a:path>
              <a:path w="8049259" h="6695440">
                <a:moveTo>
                  <a:pt x="3881323" y="664464"/>
                </a:moveTo>
                <a:lnTo>
                  <a:pt x="3878326" y="649617"/>
                </a:lnTo>
                <a:lnTo>
                  <a:pt x="3870172" y="637514"/>
                </a:lnTo>
                <a:lnTo>
                  <a:pt x="3858069" y="629361"/>
                </a:lnTo>
                <a:lnTo>
                  <a:pt x="3843223" y="626364"/>
                </a:lnTo>
                <a:lnTo>
                  <a:pt x="3828364" y="629361"/>
                </a:lnTo>
                <a:lnTo>
                  <a:pt x="3816261" y="637514"/>
                </a:lnTo>
                <a:lnTo>
                  <a:pt x="3808107" y="649617"/>
                </a:lnTo>
                <a:lnTo>
                  <a:pt x="3805123" y="664464"/>
                </a:lnTo>
                <a:lnTo>
                  <a:pt x="3808107" y="679323"/>
                </a:lnTo>
                <a:lnTo>
                  <a:pt x="3816261" y="691426"/>
                </a:lnTo>
                <a:lnTo>
                  <a:pt x="3828364" y="699579"/>
                </a:lnTo>
                <a:lnTo>
                  <a:pt x="3833698" y="700659"/>
                </a:lnTo>
                <a:lnTo>
                  <a:pt x="3833698" y="1132459"/>
                </a:lnTo>
                <a:lnTo>
                  <a:pt x="3852748" y="1132459"/>
                </a:lnTo>
                <a:lnTo>
                  <a:pt x="3852748" y="702564"/>
                </a:lnTo>
                <a:lnTo>
                  <a:pt x="3852748" y="700659"/>
                </a:lnTo>
                <a:lnTo>
                  <a:pt x="3858069" y="699579"/>
                </a:lnTo>
                <a:lnTo>
                  <a:pt x="3870172" y="691426"/>
                </a:lnTo>
                <a:lnTo>
                  <a:pt x="3878326" y="679323"/>
                </a:lnTo>
                <a:lnTo>
                  <a:pt x="3881323" y="664464"/>
                </a:lnTo>
                <a:close/>
              </a:path>
              <a:path w="8049259" h="6695440">
                <a:moveTo>
                  <a:pt x="3897960" y="3103626"/>
                </a:moveTo>
                <a:lnTo>
                  <a:pt x="3897033" y="2709672"/>
                </a:lnTo>
                <a:lnTo>
                  <a:pt x="3887546" y="2709672"/>
                </a:lnTo>
                <a:lnTo>
                  <a:pt x="3877983" y="2709672"/>
                </a:lnTo>
                <a:lnTo>
                  <a:pt x="3878910" y="3103626"/>
                </a:lnTo>
                <a:lnTo>
                  <a:pt x="3897960" y="3103626"/>
                </a:lnTo>
                <a:close/>
              </a:path>
              <a:path w="8049259" h="6695440">
                <a:moveTo>
                  <a:pt x="3925544" y="2671572"/>
                </a:moveTo>
                <a:lnTo>
                  <a:pt x="3922534" y="2656840"/>
                </a:lnTo>
                <a:lnTo>
                  <a:pt x="3922509" y="2656675"/>
                </a:lnTo>
                <a:lnTo>
                  <a:pt x="3914356" y="2644686"/>
                </a:lnTo>
                <a:lnTo>
                  <a:pt x="3902189" y="2636482"/>
                </a:lnTo>
                <a:lnTo>
                  <a:pt x="3887292" y="2633472"/>
                </a:lnTo>
                <a:lnTo>
                  <a:pt x="3872509" y="2636482"/>
                </a:lnTo>
                <a:lnTo>
                  <a:pt x="3849344" y="2671572"/>
                </a:lnTo>
                <a:lnTo>
                  <a:pt x="3849319" y="2671699"/>
                </a:lnTo>
                <a:lnTo>
                  <a:pt x="3852291" y="2686316"/>
                </a:lnTo>
                <a:lnTo>
                  <a:pt x="3852316" y="2686481"/>
                </a:lnTo>
                <a:lnTo>
                  <a:pt x="3860520" y="2698546"/>
                </a:lnTo>
                <a:lnTo>
                  <a:pt x="3872674" y="2706687"/>
                </a:lnTo>
                <a:lnTo>
                  <a:pt x="3877970" y="2707754"/>
                </a:lnTo>
                <a:lnTo>
                  <a:pt x="3896982" y="2707754"/>
                </a:lnTo>
                <a:lnTo>
                  <a:pt x="3896944" y="2671572"/>
                </a:lnTo>
                <a:lnTo>
                  <a:pt x="3897020" y="2707754"/>
                </a:lnTo>
                <a:lnTo>
                  <a:pt x="3925455" y="2671699"/>
                </a:lnTo>
                <a:lnTo>
                  <a:pt x="3925481" y="2671572"/>
                </a:lnTo>
                <a:close/>
              </a:path>
              <a:path w="8049259" h="6695440">
                <a:moveTo>
                  <a:pt x="4167835" y="2680462"/>
                </a:moveTo>
                <a:lnTo>
                  <a:pt x="4164838" y="2665615"/>
                </a:lnTo>
                <a:lnTo>
                  <a:pt x="4156684" y="2653512"/>
                </a:lnTo>
                <a:lnTo>
                  <a:pt x="4144581" y="2645359"/>
                </a:lnTo>
                <a:lnTo>
                  <a:pt x="4139260" y="2644279"/>
                </a:lnTo>
                <a:lnTo>
                  <a:pt x="4139260" y="2642362"/>
                </a:lnTo>
                <a:lnTo>
                  <a:pt x="4139260" y="2284476"/>
                </a:lnTo>
                <a:lnTo>
                  <a:pt x="4120210" y="2284476"/>
                </a:lnTo>
                <a:lnTo>
                  <a:pt x="4120210" y="2644279"/>
                </a:lnTo>
                <a:lnTo>
                  <a:pt x="4114876" y="2645359"/>
                </a:lnTo>
                <a:lnTo>
                  <a:pt x="4102773" y="2653512"/>
                </a:lnTo>
                <a:lnTo>
                  <a:pt x="4094619" y="2665615"/>
                </a:lnTo>
                <a:lnTo>
                  <a:pt x="4091635" y="2680462"/>
                </a:lnTo>
                <a:lnTo>
                  <a:pt x="4094619" y="2695321"/>
                </a:lnTo>
                <a:lnTo>
                  <a:pt x="4102773" y="2707424"/>
                </a:lnTo>
                <a:lnTo>
                  <a:pt x="4114876" y="2715577"/>
                </a:lnTo>
                <a:lnTo>
                  <a:pt x="4129735" y="2718562"/>
                </a:lnTo>
                <a:lnTo>
                  <a:pt x="4144581" y="2715577"/>
                </a:lnTo>
                <a:lnTo>
                  <a:pt x="4156684" y="2707424"/>
                </a:lnTo>
                <a:lnTo>
                  <a:pt x="4164838" y="2695321"/>
                </a:lnTo>
                <a:lnTo>
                  <a:pt x="4167835" y="2680462"/>
                </a:lnTo>
                <a:close/>
              </a:path>
              <a:path w="8049259" h="6695440">
                <a:moveTo>
                  <a:pt x="4224223" y="638937"/>
                </a:moveTo>
                <a:lnTo>
                  <a:pt x="4221226" y="624090"/>
                </a:lnTo>
                <a:lnTo>
                  <a:pt x="4213072" y="611987"/>
                </a:lnTo>
                <a:lnTo>
                  <a:pt x="4200969" y="603834"/>
                </a:lnTo>
                <a:lnTo>
                  <a:pt x="4195648" y="602754"/>
                </a:lnTo>
                <a:lnTo>
                  <a:pt x="4195648" y="600837"/>
                </a:lnTo>
                <a:lnTo>
                  <a:pt x="4195648" y="278892"/>
                </a:lnTo>
                <a:lnTo>
                  <a:pt x="4176598" y="278892"/>
                </a:lnTo>
                <a:lnTo>
                  <a:pt x="4176598" y="602754"/>
                </a:lnTo>
                <a:lnTo>
                  <a:pt x="4171264" y="603834"/>
                </a:lnTo>
                <a:lnTo>
                  <a:pt x="4159161" y="611987"/>
                </a:lnTo>
                <a:lnTo>
                  <a:pt x="4151007" y="624090"/>
                </a:lnTo>
                <a:lnTo>
                  <a:pt x="4148023" y="638937"/>
                </a:lnTo>
                <a:lnTo>
                  <a:pt x="4151007" y="653732"/>
                </a:lnTo>
                <a:lnTo>
                  <a:pt x="4159161" y="665848"/>
                </a:lnTo>
                <a:lnTo>
                  <a:pt x="4171264" y="674039"/>
                </a:lnTo>
                <a:lnTo>
                  <a:pt x="4186123" y="677037"/>
                </a:lnTo>
                <a:lnTo>
                  <a:pt x="4200969" y="674039"/>
                </a:lnTo>
                <a:lnTo>
                  <a:pt x="4213072" y="665848"/>
                </a:lnTo>
                <a:lnTo>
                  <a:pt x="4221226" y="653732"/>
                </a:lnTo>
                <a:lnTo>
                  <a:pt x="4224223" y="638937"/>
                </a:lnTo>
                <a:close/>
              </a:path>
              <a:path w="8049259" h="6695440">
                <a:moveTo>
                  <a:pt x="4435424" y="4661027"/>
                </a:moveTo>
                <a:lnTo>
                  <a:pt x="4432452" y="4646777"/>
                </a:lnTo>
                <a:lnTo>
                  <a:pt x="4432338" y="4646206"/>
                </a:lnTo>
                <a:lnTo>
                  <a:pt x="4424096" y="4634154"/>
                </a:lnTo>
                <a:lnTo>
                  <a:pt x="4411929" y="4626076"/>
                </a:lnTo>
                <a:lnTo>
                  <a:pt x="4406570" y="4625035"/>
                </a:lnTo>
                <a:lnTo>
                  <a:pt x="4406557" y="4623181"/>
                </a:lnTo>
                <a:lnTo>
                  <a:pt x="4402912" y="4142359"/>
                </a:lnTo>
                <a:lnTo>
                  <a:pt x="4402912" y="4142105"/>
                </a:lnTo>
                <a:lnTo>
                  <a:pt x="4383862" y="4142359"/>
                </a:lnTo>
                <a:lnTo>
                  <a:pt x="4387507" y="4623181"/>
                </a:lnTo>
                <a:lnTo>
                  <a:pt x="4387520" y="4625187"/>
                </a:lnTo>
                <a:lnTo>
                  <a:pt x="4382236" y="4626292"/>
                </a:lnTo>
                <a:lnTo>
                  <a:pt x="4370184" y="4634573"/>
                </a:lnTo>
                <a:lnTo>
                  <a:pt x="4362107" y="4646777"/>
                </a:lnTo>
                <a:lnTo>
                  <a:pt x="4359338" y="4661027"/>
                </a:lnTo>
                <a:lnTo>
                  <a:pt x="4359224" y="4661662"/>
                </a:lnTo>
                <a:lnTo>
                  <a:pt x="4362259" y="4675898"/>
                </a:lnTo>
                <a:lnTo>
                  <a:pt x="4362374" y="4676419"/>
                </a:lnTo>
                <a:lnTo>
                  <a:pt x="4370641" y="4688433"/>
                </a:lnTo>
                <a:lnTo>
                  <a:pt x="4382833" y="4696498"/>
                </a:lnTo>
                <a:lnTo>
                  <a:pt x="4397705" y="4699381"/>
                </a:lnTo>
                <a:lnTo>
                  <a:pt x="4412462" y="4696307"/>
                </a:lnTo>
                <a:lnTo>
                  <a:pt x="4424515" y="4688065"/>
                </a:lnTo>
                <a:lnTo>
                  <a:pt x="4432579" y="4675898"/>
                </a:lnTo>
                <a:lnTo>
                  <a:pt x="4435297" y="4661662"/>
                </a:lnTo>
                <a:lnTo>
                  <a:pt x="4435348" y="4661408"/>
                </a:lnTo>
                <a:lnTo>
                  <a:pt x="4435424" y="4661027"/>
                </a:lnTo>
                <a:close/>
              </a:path>
              <a:path w="8049259" h="6695440">
                <a:moveTo>
                  <a:pt x="4471111" y="2703576"/>
                </a:moveTo>
                <a:lnTo>
                  <a:pt x="4468114" y="2688729"/>
                </a:lnTo>
                <a:lnTo>
                  <a:pt x="4459960" y="2676626"/>
                </a:lnTo>
                <a:lnTo>
                  <a:pt x="4447857" y="2668473"/>
                </a:lnTo>
                <a:lnTo>
                  <a:pt x="4433011" y="2665476"/>
                </a:lnTo>
                <a:lnTo>
                  <a:pt x="4418152" y="2668473"/>
                </a:lnTo>
                <a:lnTo>
                  <a:pt x="4406049" y="2676626"/>
                </a:lnTo>
                <a:lnTo>
                  <a:pt x="4397895" y="2688729"/>
                </a:lnTo>
                <a:lnTo>
                  <a:pt x="4394911" y="2703576"/>
                </a:lnTo>
                <a:lnTo>
                  <a:pt x="4397895" y="2718435"/>
                </a:lnTo>
                <a:lnTo>
                  <a:pt x="4406049" y="2730538"/>
                </a:lnTo>
                <a:lnTo>
                  <a:pt x="4418152" y="2738691"/>
                </a:lnTo>
                <a:lnTo>
                  <a:pt x="4423486" y="2739771"/>
                </a:lnTo>
                <a:lnTo>
                  <a:pt x="4423486" y="3027553"/>
                </a:lnTo>
                <a:lnTo>
                  <a:pt x="4442536" y="3027553"/>
                </a:lnTo>
                <a:lnTo>
                  <a:pt x="4442536" y="2741676"/>
                </a:lnTo>
                <a:lnTo>
                  <a:pt x="4442536" y="2739771"/>
                </a:lnTo>
                <a:lnTo>
                  <a:pt x="4433011" y="2741676"/>
                </a:lnTo>
                <a:lnTo>
                  <a:pt x="4442523" y="2739771"/>
                </a:lnTo>
                <a:lnTo>
                  <a:pt x="4442536" y="2703576"/>
                </a:lnTo>
                <a:lnTo>
                  <a:pt x="4442536" y="2739771"/>
                </a:lnTo>
                <a:lnTo>
                  <a:pt x="4447857" y="2738691"/>
                </a:lnTo>
                <a:lnTo>
                  <a:pt x="4459960" y="2730538"/>
                </a:lnTo>
                <a:lnTo>
                  <a:pt x="4468114" y="2718435"/>
                </a:lnTo>
                <a:lnTo>
                  <a:pt x="4471111" y="2703576"/>
                </a:lnTo>
                <a:close/>
              </a:path>
              <a:path w="8049259" h="6695440">
                <a:moveTo>
                  <a:pt x="4510608" y="1310894"/>
                </a:moveTo>
                <a:lnTo>
                  <a:pt x="4509643" y="701040"/>
                </a:lnTo>
                <a:lnTo>
                  <a:pt x="4500067" y="701040"/>
                </a:lnTo>
                <a:lnTo>
                  <a:pt x="4490593" y="701040"/>
                </a:lnTo>
                <a:lnTo>
                  <a:pt x="4491558" y="1310894"/>
                </a:lnTo>
                <a:lnTo>
                  <a:pt x="4510608" y="1310894"/>
                </a:lnTo>
                <a:close/>
              </a:path>
              <a:path w="8049259" h="6695440">
                <a:moveTo>
                  <a:pt x="4538167" y="662940"/>
                </a:moveTo>
                <a:lnTo>
                  <a:pt x="4535170" y="648157"/>
                </a:lnTo>
                <a:lnTo>
                  <a:pt x="4527004" y="636041"/>
                </a:lnTo>
                <a:lnTo>
                  <a:pt x="4514875" y="627849"/>
                </a:lnTo>
                <a:lnTo>
                  <a:pt x="4500067" y="624840"/>
                </a:lnTo>
                <a:lnTo>
                  <a:pt x="4485208" y="627849"/>
                </a:lnTo>
                <a:lnTo>
                  <a:pt x="4473105" y="636041"/>
                </a:lnTo>
                <a:lnTo>
                  <a:pt x="4464951" y="648157"/>
                </a:lnTo>
                <a:lnTo>
                  <a:pt x="4461967" y="662940"/>
                </a:lnTo>
                <a:lnTo>
                  <a:pt x="4464964" y="677799"/>
                </a:lnTo>
                <a:lnTo>
                  <a:pt x="4473156" y="689902"/>
                </a:lnTo>
                <a:lnTo>
                  <a:pt x="4485271" y="698055"/>
                </a:lnTo>
                <a:lnTo>
                  <a:pt x="4490593" y="699135"/>
                </a:lnTo>
                <a:lnTo>
                  <a:pt x="4509503" y="699135"/>
                </a:lnTo>
                <a:lnTo>
                  <a:pt x="4509592" y="662940"/>
                </a:lnTo>
                <a:lnTo>
                  <a:pt x="4509630" y="699109"/>
                </a:lnTo>
                <a:lnTo>
                  <a:pt x="4514824" y="698055"/>
                </a:lnTo>
                <a:lnTo>
                  <a:pt x="4526940" y="689902"/>
                </a:lnTo>
                <a:lnTo>
                  <a:pt x="4535132" y="677799"/>
                </a:lnTo>
                <a:lnTo>
                  <a:pt x="4538167" y="662940"/>
                </a:lnTo>
                <a:close/>
              </a:path>
              <a:path w="8049259" h="6695440">
                <a:moveTo>
                  <a:pt x="4687773" y="5322951"/>
                </a:moveTo>
                <a:lnTo>
                  <a:pt x="4683582" y="4722888"/>
                </a:lnTo>
                <a:lnTo>
                  <a:pt x="4674057" y="4722888"/>
                </a:lnTo>
                <a:lnTo>
                  <a:pt x="4664532" y="4722888"/>
                </a:lnTo>
                <a:lnTo>
                  <a:pt x="4668710" y="5322951"/>
                </a:lnTo>
                <a:lnTo>
                  <a:pt x="4668723" y="5323078"/>
                </a:lnTo>
                <a:lnTo>
                  <a:pt x="4687773" y="5322951"/>
                </a:lnTo>
                <a:close/>
              </a:path>
              <a:path w="8049259" h="6695440">
                <a:moveTo>
                  <a:pt x="4711903" y="4684522"/>
                </a:moveTo>
                <a:lnTo>
                  <a:pt x="4708906" y="4670171"/>
                </a:lnTo>
                <a:lnTo>
                  <a:pt x="4708817" y="4669701"/>
                </a:lnTo>
                <a:lnTo>
                  <a:pt x="4700575" y="4657649"/>
                </a:lnTo>
                <a:lnTo>
                  <a:pt x="4688408" y="4649571"/>
                </a:lnTo>
                <a:lnTo>
                  <a:pt x="4673549" y="4646676"/>
                </a:lnTo>
                <a:lnTo>
                  <a:pt x="4658715" y="4649762"/>
                </a:lnTo>
                <a:lnTo>
                  <a:pt x="4646663" y="4658004"/>
                </a:lnTo>
                <a:lnTo>
                  <a:pt x="4638586" y="4670171"/>
                </a:lnTo>
                <a:lnTo>
                  <a:pt x="4635792" y="4684522"/>
                </a:lnTo>
                <a:lnTo>
                  <a:pt x="4635703" y="4685030"/>
                </a:lnTo>
                <a:lnTo>
                  <a:pt x="4638687" y="4699393"/>
                </a:lnTo>
                <a:lnTo>
                  <a:pt x="4638776" y="4699863"/>
                </a:lnTo>
                <a:lnTo>
                  <a:pt x="4647019" y="4711916"/>
                </a:lnTo>
                <a:lnTo>
                  <a:pt x="4659185" y="4719993"/>
                </a:lnTo>
                <a:lnTo>
                  <a:pt x="4664519" y="4721022"/>
                </a:lnTo>
                <a:lnTo>
                  <a:pt x="4682972" y="4721022"/>
                </a:lnTo>
                <a:lnTo>
                  <a:pt x="4711801" y="4685030"/>
                </a:lnTo>
                <a:lnTo>
                  <a:pt x="4711878" y="4684649"/>
                </a:lnTo>
                <a:lnTo>
                  <a:pt x="4711903" y="4684522"/>
                </a:lnTo>
                <a:close/>
              </a:path>
              <a:path w="8049259" h="6695440">
                <a:moveTo>
                  <a:pt x="4714951" y="2697226"/>
                </a:moveTo>
                <a:lnTo>
                  <a:pt x="4711954" y="2682379"/>
                </a:lnTo>
                <a:lnTo>
                  <a:pt x="4703800" y="2670276"/>
                </a:lnTo>
                <a:lnTo>
                  <a:pt x="4691697" y="2662123"/>
                </a:lnTo>
                <a:lnTo>
                  <a:pt x="4686376" y="2661043"/>
                </a:lnTo>
                <a:lnTo>
                  <a:pt x="4686376" y="2659126"/>
                </a:lnTo>
                <a:lnTo>
                  <a:pt x="4686376" y="2013204"/>
                </a:lnTo>
                <a:lnTo>
                  <a:pt x="4667326" y="2013204"/>
                </a:lnTo>
                <a:lnTo>
                  <a:pt x="4667326" y="2661043"/>
                </a:lnTo>
                <a:lnTo>
                  <a:pt x="4661992" y="2662123"/>
                </a:lnTo>
                <a:lnTo>
                  <a:pt x="4649889" y="2670276"/>
                </a:lnTo>
                <a:lnTo>
                  <a:pt x="4641735" y="2682379"/>
                </a:lnTo>
                <a:lnTo>
                  <a:pt x="4638751" y="2697226"/>
                </a:lnTo>
                <a:lnTo>
                  <a:pt x="4641735" y="2712021"/>
                </a:lnTo>
                <a:lnTo>
                  <a:pt x="4649889" y="2724137"/>
                </a:lnTo>
                <a:lnTo>
                  <a:pt x="4661992" y="2732328"/>
                </a:lnTo>
                <a:lnTo>
                  <a:pt x="4676851" y="2735326"/>
                </a:lnTo>
                <a:lnTo>
                  <a:pt x="4691697" y="2732328"/>
                </a:lnTo>
                <a:lnTo>
                  <a:pt x="4703800" y="2724137"/>
                </a:lnTo>
                <a:lnTo>
                  <a:pt x="4711954" y="2712021"/>
                </a:lnTo>
                <a:lnTo>
                  <a:pt x="4714951" y="2697226"/>
                </a:lnTo>
                <a:close/>
              </a:path>
              <a:path w="8049259" h="6695440">
                <a:moveTo>
                  <a:pt x="4934407" y="653796"/>
                </a:moveTo>
                <a:lnTo>
                  <a:pt x="4931410" y="638949"/>
                </a:lnTo>
                <a:lnTo>
                  <a:pt x="4923256" y="626846"/>
                </a:lnTo>
                <a:lnTo>
                  <a:pt x="4911153" y="618693"/>
                </a:lnTo>
                <a:lnTo>
                  <a:pt x="4896307" y="615696"/>
                </a:lnTo>
                <a:lnTo>
                  <a:pt x="4881448" y="618693"/>
                </a:lnTo>
                <a:lnTo>
                  <a:pt x="4869345" y="626846"/>
                </a:lnTo>
                <a:lnTo>
                  <a:pt x="4861191" y="638949"/>
                </a:lnTo>
                <a:lnTo>
                  <a:pt x="4858207" y="653796"/>
                </a:lnTo>
                <a:lnTo>
                  <a:pt x="4861191" y="668655"/>
                </a:lnTo>
                <a:lnTo>
                  <a:pt x="4869345" y="680758"/>
                </a:lnTo>
                <a:lnTo>
                  <a:pt x="4881448" y="688911"/>
                </a:lnTo>
                <a:lnTo>
                  <a:pt x="4886782" y="689991"/>
                </a:lnTo>
                <a:lnTo>
                  <a:pt x="4886782" y="1058799"/>
                </a:lnTo>
                <a:lnTo>
                  <a:pt x="4905832" y="1058799"/>
                </a:lnTo>
                <a:lnTo>
                  <a:pt x="4905832" y="691896"/>
                </a:lnTo>
                <a:lnTo>
                  <a:pt x="4905832" y="689991"/>
                </a:lnTo>
                <a:lnTo>
                  <a:pt x="4911153" y="688911"/>
                </a:lnTo>
                <a:lnTo>
                  <a:pt x="4923256" y="680758"/>
                </a:lnTo>
                <a:lnTo>
                  <a:pt x="4931410" y="668655"/>
                </a:lnTo>
                <a:lnTo>
                  <a:pt x="4934407" y="653796"/>
                </a:lnTo>
                <a:close/>
              </a:path>
              <a:path w="8049259" h="6695440">
                <a:moveTo>
                  <a:pt x="5043538" y="2654808"/>
                </a:moveTo>
                <a:lnTo>
                  <a:pt x="5041468" y="2279904"/>
                </a:lnTo>
                <a:lnTo>
                  <a:pt x="5022418" y="2279904"/>
                </a:lnTo>
                <a:lnTo>
                  <a:pt x="5024488" y="2654808"/>
                </a:lnTo>
                <a:lnTo>
                  <a:pt x="5024501" y="2656789"/>
                </a:lnTo>
                <a:lnTo>
                  <a:pt x="5033975" y="2654808"/>
                </a:lnTo>
                <a:lnTo>
                  <a:pt x="5043538" y="2654808"/>
                </a:lnTo>
                <a:close/>
              </a:path>
              <a:path w="8049259" h="6695440">
                <a:moveTo>
                  <a:pt x="5072380" y="2693035"/>
                </a:moveTo>
                <a:lnTo>
                  <a:pt x="5048834" y="2657729"/>
                </a:lnTo>
                <a:lnTo>
                  <a:pt x="5044046" y="2656789"/>
                </a:lnTo>
                <a:lnTo>
                  <a:pt x="5043551" y="2656789"/>
                </a:lnTo>
                <a:lnTo>
                  <a:pt x="5024501" y="2656789"/>
                </a:lnTo>
                <a:lnTo>
                  <a:pt x="4996142" y="2693035"/>
                </a:lnTo>
                <a:lnTo>
                  <a:pt x="4996129" y="2693162"/>
                </a:lnTo>
                <a:lnTo>
                  <a:pt x="4999113" y="2707576"/>
                </a:lnTo>
                <a:lnTo>
                  <a:pt x="4999202" y="2707995"/>
                </a:lnTo>
                <a:lnTo>
                  <a:pt x="5007445" y="2720048"/>
                </a:lnTo>
                <a:lnTo>
                  <a:pt x="5019611" y="2728125"/>
                </a:lnTo>
                <a:lnTo>
                  <a:pt x="5034483" y="2731008"/>
                </a:lnTo>
                <a:lnTo>
                  <a:pt x="5049253" y="2727934"/>
                </a:lnTo>
                <a:lnTo>
                  <a:pt x="5061305" y="2719705"/>
                </a:lnTo>
                <a:lnTo>
                  <a:pt x="5069408" y="2707576"/>
                </a:lnTo>
                <a:lnTo>
                  <a:pt x="5072253" y="2693162"/>
                </a:lnTo>
                <a:lnTo>
                  <a:pt x="5072278" y="2693035"/>
                </a:lnTo>
                <a:close/>
              </a:path>
              <a:path w="8049259" h="6695440">
                <a:moveTo>
                  <a:pt x="5227015" y="4640707"/>
                </a:moveTo>
                <a:lnTo>
                  <a:pt x="5224030" y="4625924"/>
                </a:lnTo>
                <a:lnTo>
                  <a:pt x="5215902" y="4613808"/>
                </a:lnTo>
                <a:lnTo>
                  <a:pt x="5203787" y="4605617"/>
                </a:lnTo>
                <a:lnTo>
                  <a:pt x="5198491" y="4604537"/>
                </a:lnTo>
                <a:lnTo>
                  <a:pt x="5198440" y="4640707"/>
                </a:lnTo>
                <a:lnTo>
                  <a:pt x="5198440" y="4604537"/>
                </a:lnTo>
                <a:lnTo>
                  <a:pt x="5198440" y="4602607"/>
                </a:lnTo>
                <a:lnTo>
                  <a:pt x="5198440" y="4297680"/>
                </a:lnTo>
                <a:lnTo>
                  <a:pt x="5179390" y="4297680"/>
                </a:lnTo>
                <a:lnTo>
                  <a:pt x="5179390" y="4604537"/>
                </a:lnTo>
                <a:lnTo>
                  <a:pt x="5174056" y="4605617"/>
                </a:lnTo>
                <a:lnTo>
                  <a:pt x="5161953" y="4613808"/>
                </a:lnTo>
                <a:lnTo>
                  <a:pt x="5153799" y="4625924"/>
                </a:lnTo>
                <a:lnTo>
                  <a:pt x="5150815" y="4640707"/>
                </a:lnTo>
                <a:lnTo>
                  <a:pt x="5153799" y="4655566"/>
                </a:lnTo>
                <a:lnTo>
                  <a:pt x="5161953" y="4667669"/>
                </a:lnTo>
                <a:lnTo>
                  <a:pt x="5174056" y="4675822"/>
                </a:lnTo>
                <a:lnTo>
                  <a:pt x="5188915" y="4678807"/>
                </a:lnTo>
                <a:lnTo>
                  <a:pt x="5203761" y="4675822"/>
                </a:lnTo>
                <a:lnTo>
                  <a:pt x="5215864" y="4667669"/>
                </a:lnTo>
                <a:lnTo>
                  <a:pt x="5224018" y="4655566"/>
                </a:lnTo>
                <a:lnTo>
                  <a:pt x="5227015" y="4640707"/>
                </a:lnTo>
                <a:close/>
              </a:path>
              <a:path w="8049259" h="6695440">
                <a:moveTo>
                  <a:pt x="5227015" y="647827"/>
                </a:moveTo>
                <a:lnTo>
                  <a:pt x="5224018" y="632980"/>
                </a:lnTo>
                <a:lnTo>
                  <a:pt x="5215864" y="620877"/>
                </a:lnTo>
                <a:lnTo>
                  <a:pt x="5203761" y="612724"/>
                </a:lnTo>
                <a:lnTo>
                  <a:pt x="5198440" y="611644"/>
                </a:lnTo>
                <a:lnTo>
                  <a:pt x="5198440" y="609727"/>
                </a:lnTo>
                <a:lnTo>
                  <a:pt x="5198440" y="179832"/>
                </a:lnTo>
                <a:lnTo>
                  <a:pt x="5179390" y="179832"/>
                </a:lnTo>
                <a:lnTo>
                  <a:pt x="5179390" y="611644"/>
                </a:lnTo>
                <a:lnTo>
                  <a:pt x="5174056" y="612724"/>
                </a:lnTo>
                <a:lnTo>
                  <a:pt x="5161953" y="620877"/>
                </a:lnTo>
                <a:lnTo>
                  <a:pt x="5153799" y="632980"/>
                </a:lnTo>
                <a:lnTo>
                  <a:pt x="5150815" y="647827"/>
                </a:lnTo>
                <a:lnTo>
                  <a:pt x="5153799" y="662686"/>
                </a:lnTo>
                <a:lnTo>
                  <a:pt x="5161953" y="674789"/>
                </a:lnTo>
                <a:lnTo>
                  <a:pt x="5174056" y="682942"/>
                </a:lnTo>
                <a:lnTo>
                  <a:pt x="5188915" y="685927"/>
                </a:lnTo>
                <a:lnTo>
                  <a:pt x="5203761" y="682942"/>
                </a:lnTo>
                <a:lnTo>
                  <a:pt x="5215864" y="674789"/>
                </a:lnTo>
                <a:lnTo>
                  <a:pt x="5224018" y="662686"/>
                </a:lnTo>
                <a:lnTo>
                  <a:pt x="5227015" y="647827"/>
                </a:lnTo>
                <a:close/>
              </a:path>
              <a:path w="8049259" h="6695440">
                <a:moveTo>
                  <a:pt x="5329123" y="2673096"/>
                </a:moveTo>
                <a:lnTo>
                  <a:pt x="5326126" y="2658249"/>
                </a:lnTo>
                <a:lnTo>
                  <a:pt x="5317972" y="2646146"/>
                </a:lnTo>
                <a:lnTo>
                  <a:pt x="5305869" y="2637993"/>
                </a:lnTo>
                <a:lnTo>
                  <a:pt x="5291023" y="2634996"/>
                </a:lnTo>
                <a:lnTo>
                  <a:pt x="5276164" y="2637993"/>
                </a:lnTo>
                <a:lnTo>
                  <a:pt x="5264061" y="2646146"/>
                </a:lnTo>
                <a:lnTo>
                  <a:pt x="5255907" y="2658249"/>
                </a:lnTo>
                <a:lnTo>
                  <a:pt x="5252923" y="2673096"/>
                </a:lnTo>
                <a:lnTo>
                  <a:pt x="5255907" y="2687955"/>
                </a:lnTo>
                <a:lnTo>
                  <a:pt x="5264061" y="2700058"/>
                </a:lnTo>
                <a:lnTo>
                  <a:pt x="5276164" y="2708211"/>
                </a:lnTo>
                <a:lnTo>
                  <a:pt x="5281498" y="2709291"/>
                </a:lnTo>
                <a:lnTo>
                  <a:pt x="5281498" y="3077972"/>
                </a:lnTo>
                <a:lnTo>
                  <a:pt x="5300548" y="3077972"/>
                </a:lnTo>
                <a:lnTo>
                  <a:pt x="5300548" y="2711196"/>
                </a:lnTo>
                <a:lnTo>
                  <a:pt x="5300548" y="2709291"/>
                </a:lnTo>
                <a:lnTo>
                  <a:pt x="5305869" y="2708211"/>
                </a:lnTo>
                <a:lnTo>
                  <a:pt x="5317972" y="2700058"/>
                </a:lnTo>
                <a:lnTo>
                  <a:pt x="5326126" y="2687955"/>
                </a:lnTo>
                <a:lnTo>
                  <a:pt x="5329123" y="2673096"/>
                </a:lnTo>
                <a:close/>
              </a:path>
              <a:path w="8049259" h="6695440">
                <a:moveTo>
                  <a:pt x="5426532" y="1373759"/>
                </a:moveTo>
                <a:lnTo>
                  <a:pt x="5425567" y="691896"/>
                </a:lnTo>
                <a:lnTo>
                  <a:pt x="5415991" y="691896"/>
                </a:lnTo>
                <a:lnTo>
                  <a:pt x="5406517" y="691896"/>
                </a:lnTo>
                <a:lnTo>
                  <a:pt x="5407482" y="1373759"/>
                </a:lnTo>
                <a:lnTo>
                  <a:pt x="5426532" y="1373759"/>
                </a:lnTo>
                <a:close/>
              </a:path>
              <a:path w="8049259" h="6695440">
                <a:moveTo>
                  <a:pt x="5454091" y="653796"/>
                </a:moveTo>
                <a:lnTo>
                  <a:pt x="5451094" y="639013"/>
                </a:lnTo>
                <a:lnTo>
                  <a:pt x="5442928" y="626897"/>
                </a:lnTo>
                <a:lnTo>
                  <a:pt x="5430799" y="618705"/>
                </a:lnTo>
                <a:lnTo>
                  <a:pt x="5415991" y="615696"/>
                </a:lnTo>
                <a:lnTo>
                  <a:pt x="5401132" y="618705"/>
                </a:lnTo>
                <a:lnTo>
                  <a:pt x="5389029" y="626897"/>
                </a:lnTo>
                <a:lnTo>
                  <a:pt x="5380875" y="639013"/>
                </a:lnTo>
                <a:lnTo>
                  <a:pt x="5377891" y="653796"/>
                </a:lnTo>
                <a:lnTo>
                  <a:pt x="5380888" y="668655"/>
                </a:lnTo>
                <a:lnTo>
                  <a:pt x="5389080" y="680758"/>
                </a:lnTo>
                <a:lnTo>
                  <a:pt x="5401195" y="688911"/>
                </a:lnTo>
                <a:lnTo>
                  <a:pt x="5406517" y="689991"/>
                </a:lnTo>
                <a:lnTo>
                  <a:pt x="5425440" y="689991"/>
                </a:lnTo>
                <a:lnTo>
                  <a:pt x="5425516" y="653796"/>
                </a:lnTo>
                <a:lnTo>
                  <a:pt x="5425567" y="689991"/>
                </a:lnTo>
                <a:lnTo>
                  <a:pt x="5430748" y="688911"/>
                </a:lnTo>
                <a:lnTo>
                  <a:pt x="5442864" y="680758"/>
                </a:lnTo>
                <a:lnTo>
                  <a:pt x="5451056" y="668655"/>
                </a:lnTo>
                <a:lnTo>
                  <a:pt x="5454091" y="653796"/>
                </a:lnTo>
                <a:close/>
              </a:path>
              <a:path w="8049259" h="6695440">
                <a:moveTo>
                  <a:pt x="5583377" y="2679573"/>
                </a:moveTo>
                <a:lnTo>
                  <a:pt x="5580189" y="2664752"/>
                </a:lnTo>
                <a:lnTo>
                  <a:pt x="5571871" y="2652712"/>
                </a:lnTo>
                <a:lnTo>
                  <a:pt x="5559653" y="2644686"/>
                </a:lnTo>
                <a:lnTo>
                  <a:pt x="5554357" y="2643682"/>
                </a:lnTo>
                <a:lnTo>
                  <a:pt x="5554332" y="2641854"/>
                </a:lnTo>
                <a:lnTo>
                  <a:pt x="5548960" y="2200783"/>
                </a:lnTo>
                <a:lnTo>
                  <a:pt x="5548960" y="2200529"/>
                </a:lnTo>
                <a:lnTo>
                  <a:pt x="5529910" y="2200783"/>
                </a:lnTo>
                <a:lnTo>
                  <a:pt x="5535282" y="2641854"/>
                </a:lnTo>
                <a:lnTo>
                  <a:pt x="5535307" y="2643898"/>
                </a:lnTo>
                <a:lnTo>
                  <a:pt x="5530012" y="2645029"/>
                </a:lnTo>
                <a:lnTo>
                  <a:pt x="5518010" y="2653347"/>
                </a:lnTo>
                <a:lnTo>
                  <a:pt x="5509996" y="2665577"/>
                </a:lnTo>
                <a:lnTo>
                  <a:pt x="5507342" y="2679573"/>
                </a:lnTo>
                <a:lnTo>
                  <a:pt x="5507291" y="2679827"/>
                </a:lnTo>
                <a:lnTo>
                  <a:pt x="5530888" y="2715260"/>
                </a:lnTo>
                <a:lnTo>
                  <a:pt x="5545785" y="2718054"/>
                </a:lnTo>
                <a:lnTo>
                  <a:pt x="5560530" y="2714891"/>
                </a:lnTo>
                <a:lnTo>
                  <a:pt x="5572531" y="2706586"/>
                </a:lnTo>
                <a:lnTo>
                  <a:pt x="5580545" y="2694394"/>
                </a:lnTo>
                <a:lnTo>
                  <a:pt x="5583199" y="2680462"/>
                </a:lnTo>
                <a:lnTo>
                  <a:pt x="5583275" y="2680081"/>
                </a:lnTo>
                <a:lnTo>
                  <a:pt x="5583377" y="2679573"/>
                </a:lnTo>
                <a:close/>
              </a:path>
              <a:path w="8049259" h="6695440">
                <a:moveTo>
                  <a:pt x="5885370" y="2703576"/>
                </a:moveTo>
                <a:lnTo>
                  <a:pt x="5882386" y="2688729"/>
                </a:lnTo>
                <a:lnTo>
                  <a:pt x="5874232" y="2676626"/>
                </a:lnTo>
                <a:lnTo>
                  <a:pt x="5862129" y="2668473"/>
                </a:lnTo>
                <a:lnTo>
                  <a:pt x="5847283" y="2665476"/>
                </a:lnTo>
                <a:lnTo>
                  <a:pt x="5832424" y="2668473"/>
                </a:lnTo>
                <a:lnTo>
                  <a:pt x="5820321" y="2676626"/>
                </a:lnTo>
                <a:lnTo>
                  <a:pt x="5812167" y="2688729"/>
                </a:lnTo>
                <a:lnTo>
                  <a:pt x="5809183" y="2703576"/>
                </a:lnTo>
                <a:lnTo>
                  <a:pt x="5812167" y="2718435"/>
                </a:lnTo>
                <a:lnTo>
                  <a:pt x="5820321" y="2730538"/>
                </a:lnTo>
                <a:lnTo>
                  <a:pt x="5832424" y="2738691"/>
                </a:lnTo>
                <a:lnTo>
                  <a:pt x="5837758" y="2739771"/>
                </a:lnTo>
                <a:lnTo>
                  <a:pt x="5837758" y="3131058"/>
                </a:lnTo>
                <a:lnTo>
                  <a:pt x="5856808" y="3131058"/>
                </a:lnTo>
                <a:lnTo>
                  <a:pt x="5856808" y="2741676"/>
                </a:lnTo>
                <a:lnTo>
                  <a:pt x="5856808" y="2739771"/>
                </a:lnTo>
                <a:lnTo>
                  <a:pt x="5847283" y="2741676"/>
                </a:lnTo>
                <a:lnTo>
                  <a:pt x="5856795" y="2739771"/>
                </a:lnTo>
                <a:lnTo>
                  <a:pt x="5856808" y="2703576"/>
                </a:lnTo>
                <a:lnTo>
                  <a:pt x="5856808" y="2739771"/>
                </a:lnTo>
                <a:lnTo>
                  <a:pt x="5862129" y="2738691"/>
                </a:lnTo>
                <a:lnTo>
                  <a:pt x="5874232" y="2730538"/>
                </a:lnTo>
                <a:lnTo>
                  <a:pt x="5882386" y="2718435"/>
                </a:lnTo>
                <a:lnTo>
                  <a:pt x="5885370" y="2703576"/>
                </a:lnTo>
                <a:close/>
              </a:path>
              <a:path w="8049259" h="6695440">
                <a:moveTo>
                  <a:pt x="6138367" y="2667127"/>
                </a:moveTo>
                <a:lnTo>
                  <a:pt x="6135370" y="2652280"/>
                </a:lnTo>
                <a:lnTo>
                  <a:pt x="6127216" y="2640177"/>
                </a:lnTo>
                <a:lnTo>
                  <a:pt x="6115113" y="2632024"/>
                </a:lnTo>
                <a:lnTo>
                  <a:pt x="6109792" y="2630944"/>
                </a:lnTo>
                <a:lnTo>
                  <a:pt x="6109792" y="2629027"/>
                </a:lnTo>
                <a:lnTo>
                  <a:pt x="6109792" y="2287524"/>
                </a:lnTo>
                <a:lnTo>
                  <a:pt x="6090742" y="2287524"/>
                </a:lnTo>
                <a:lnTo>
                  <a:pt x="6090742" y="2630944"/>
                </a:lnTo>
                <a:lnTo>
                  <a:pt x="6085408" y="2632024"/>
                </a:lnTo>
                <a:lnTo>
                  <a:pt x="6073305" y="2640177"/>
                </a:lnTo>
                <a:lnTo>
                  <a:pt x="6065151" y="2652280"/>
                </a:lnTo>
                <a:lnTo>
                  <a:pt x="6062167" y="2667127"/>
                </a:lnTo>
                <a:lnTo>
                  <a:pt x="6065151" y="2681922"/>
                </a:lnTo>
                <a:lnTo>
                  <a:pt x="6073305" y="2694038"/>
                </a:lnTo>
                <a:lnTo>
                  <a:pt x="6085408" y="2702229"/>
                </a:lnTo>
                <a:lnTo>
                  <a:pt x="6100267" y="2705227"/>
                </a:lnTo>
                <a:lnTo>
                  <a:pt x="6115113" y="2702229"/>
                </a:lnTo>
                <a:lnTo>
                  <a:pt x="6127216" y="2694038"/>
                </a:lnTo>
                <a:lnTo>
                  <a:pt x="6135370" y="2681922"/>
                </a:lnTo>
                <a:lnTo>
                  <a:pt x="6138367" y="2667127"/>
                </a:lnTo>
                <a:close/>
              </a:path>
              <a:path w="8049259" h="6695440">
                <a:moveTo>
                  <a:pt x="6389319" y="3027680"/>
                </a:moveTo>
                <a:lnTo>
                  <a:pt x="6388748" y="2726436"/>
                </a:lnTo>
                <a:lnTo>
                  <a:pt x="6379286" y="2726436"/>
                </a:lnTo>
                <a:lnTo>
                  <a:pt x="6369698" y="2726436"/>
                </a:lnTo>
                <a:lnTo>
                  <a:pt x="6370269" y="3027680"/>
                </a:lnTo>
                <a:lnTo>
                  <a:pt x="6389319" y="3027680"/>
                </a:lnTo>
                <a:close/>
              </a:path>
              <a:path w="8049259" h="6695440">
                <a:moveTo>
                  <a:pt x="6417284" y="2688336"/>
                </a:moveTo>
                <a:lnTo>
                  <a:pt x="6414275" y="2673604"/>
                </a:lnTo>
                <a:lnTo>
                  <a:pt x="6414249" y="2673439"/>
                </a:lnTo>
                <a:lnTo>
                  <a:pt x="6406096" y="2661450"/>
                </a:lnTo>
                <a:lnTo>
                  <a:pt x="6393929" y="2653246"/>
                </a:lnTo>
                <a:lnTo>
                  <a:pt x="6379032" y="2650236"/>
                </a:lnTo>
                <a:lnTo>
                  <a:pt x="6364249" y="2653246"/>
                </a:lnTo>
                <a:lnTo>
                  <a:pt x="6341084" y="2688336"/>
                </a:lnTo>
                <a:lnTo>
                  <a:pt x="6341059" y="2688463"/>
                </a:lnTo>
                <a:lnTo>
                  <a:pt x="6344031" y="2703080"/>
                </a:lnTo>
                <a:lnTo>
                  <a:pt x="6344056" y="2703245"/>
                </a:lnTo>
                <a:lnTo>
                  <a:pt x="6352260" y="2715310"/>
                </a:lnTo>
                <a:lnTo>
                  <a:pt x="6364414" y="2723451"/>
                </a:lnTo>
                <a:lnTo>
                  <a:pt x="6369698" y="2724518"/>
                </a:lnTo>
                <a:lnTo>
                  <a:pt x="6388735" y="2724518"/>
                </a:lnTo>
                <a:lnTo>
                  <a:pt x="6417196" y="2688463"/>
                </a:lnTo>
                <a:lnTo>
                  <a:pt x="6417221" y="2688336"/>
                </a:lnTo>
                <a:close/>
              </a:path>
              <a:path w="8049259" h="6695440">
                <a:moveTo>
                  <a:pt x="6714439" y="2673223"/>
                </a:moveTo>
                <a:lnTo>
                  <a:pt x="6714337" y="2672715"/>
                </a:lnTo>
                <a:lnTo>
                  <a:pt x="6711709" y="2658389"/>
                </a:lnTo>
                <a:lnTo>
                  <a:pt x="6703746" y="2646146"/>
                </a:lnTo>
                <a:lnTo>
                  <a:pt x="6691770" y="2637764"/>
                </a:lnTo>
                <a:lnTo>
                  <a:pt x="6686486" y="2636596"/>
                </a:lnTo>
                <a:lnTo>
                  <a:pt x="6686524" y="2634488"/>
                </a:lnTo>
                <a:lnTo>
                  <a:pt x="6696913" y="2040763"/>
                </a:lnTo>
                <a:lnTo>
                  <a:pt x="6677863" y="2040509"/>
                </a:lnTo>
                <a:lnTo>
                  <a:pt x="6667474" y="2634488"/>
                </a:lnTo>
                <a:lnTo>
                  <a:pt x="6667436" y="2636240"/>
                </a:lnTo>
                <a:lnTo>
                  <a:pt x="6662128" y="2637218"/>
                </a:lnTo>
                <a:lnTo>
                  <a:pt x="6649885" y="2645181"/>
                </a:lnTo>
                <a:lnTo>
                  <a:pt x="6641503" y="2657157"/>
                </a:lnTo>
                <a:lnTo>
                  <a:pt x="6638239" y="2671953"/>
                </a:lnTo>
                <a:lnTo>
                  <a:pt x="6640957" y="2686799"/>
                </a:lnTo>
                <a:lnTo>
                  <a:pt x="6648920" y="2699042"/>
                </a:lnTo>
                <a:lnTo>
                  <a:pt x="6660896" y="2707424"/>
                </a:lnTo>
                <a:lnTo>
                  <a:pt x="6675704" y="2710688"/>
                </a:lnTo>
                <a:lnTo>
                  <a:pt x="6690538" y="2707970"/>
                </a:lnTo>
                <a:lnTo>
                  <a:pt x="6702780" y="2700007"/>
                </a:lnTo>
                <a:lnTo>
                  <a:pt x="6711162" y="2688031"/>
                </a:lnTo>
                <a:lnTo>
                  <a:pt x="6714439" y="2673223"/>
                </a:lnTo>
                <a:close/>
              </a:path>
              <a:path w="8049259" h="6695440">
                <a:moveTo>
                  <a:pt x="6773875" y="4677156"/>
                </a:moveTo>
                <a:lnTo>
                  <a:pt x="6770878" y="4662309"/>
                </a:lnTo>
                <a:lnTo>
                  <a:pt x="6762724" y="4650206"/>
                </a:lnTo>
                <a:lnTo>
                  <a:pt x="6750621" y="4642053"/>
                </a:lnTo>
                <a:lnTo>
                  <a:pt x="6735775" y="4639056"/>
                </a:lnTo>
                <a:lnTo>
                  <a:pt x="6720916" y="4642053"/>
                </a:lnTo>
                <a:lnTo>
                  <a:pt x="6708813" y="4650206"/>
                </a:lnTo>
                <a:lnTo>
                  <a:pt x="6700660" y="4662309"/>
                </a:lnTo>
                <a:lnTo>
                  <a:pt x="6697675" y="4677156"/>
                </a:lnTo>
                <a:lnTo>
                  <a:pt x="6700660" y="4692015"/>
                </a:lnTo>
                <a:lnTo>
                  <a:pt x="6708813" y="4704118"/>
                </a:lnTo>
                <a:lnTo>
                  <a:pt x="6720916" y="4712271"/>
                </a:lnTo>
                <a:lnTo>
                  <a:pt x="6726250" y="4713351"/>
                </a:lnTo>
                <a:lnTo>
                  <a:pt x="6726250" y="5063617"/>
                </a:lnTo>
                <a:lnTo>
                  <a:pt x="6745300" y="5063617"/>
                </a:lnTo>
                <a:lnTo>
                  <a:pt x="6745300" y="4715256"/>
                </a:lnTo>
                <a:lnTo>
                  <a:pt x="6745300" y="4713351"/>
                </a:lnTo>
                <a:lnTo>
                  <a:pt x="6735775" y="4715256"/>
                </a:lnTo>
                <a:lnTo>
                  <a:pt x="6745287" y="4713351"/>
                </a:lnTo>
                <a:lnTo>
                  <a:pt x="6745300" y="4677156"/>
                </a:lnTo>
                <a:lnTo>
                  <a:pt x="6745300" y="4713351"/>
                </a:lnTo>
                <a:lnTo>
                  <a:pt x="6750621" y="4712271"/>
                </a:lnTo>
                <a:lnTo>
                  <a:pt x="6762724" y="4704118"/>
                </a:lnTo>
                <a:lnTo>
                  <a:pt x="6770878" y="4692015"/>
                </a:lnTo>
                <a:lnTo>
                  <a:pt x="6773875" y="4677156"/>
                </a:lnTo>
                <a:close/>
              </a:path>
              <a:path w="8049259" h="6695440">
                <a:moveTo>
                  <a:pt x="7022287" y="2668524"/>
                </a:moveTo>
                <a:lnTo>
                  <a:pt x="7019290" y="2653677"/>
                </a:lnTo>
                <a:lnTo>
                  <a:pt x="7011136" y="2641574"/>
                </a:lnTo>
                <a:lnTo>
                  <a:pt x="6999033" y="2633421"/>
                </a:lnTo>
                <a:lnTo>
                  <a:pt x="6984187" y="2630424"/>
                </a:lnTo>
                <a:lnTo>
                  <a:pt x="6969328" y="2633421"/>
                </a:lnTo>
                <a:lnTo>
                  <a:pt x="6957225" y="2641574"/>
                </a:lnTo>
                <a:lnTo>
                  <a:pt x="6949072" y="2653677"/>
                </a:lnTo>
                <a:lnTo>
                  <a:pt x="6946087" y="2668524"/>
                </a:lnTo>
                <a:lnTo>
                  <a:pt x="6949072" y="2683383"/>
                </a:lnTo>
                <a:lnTo>
                  <a:pt x="6957225" y="2695486"/>
                </a:lnTo>
                <a:lnTo>
                  <a:pt x="6969328" y="2703639"/>
                </a:lnTo>
                <a:lnTo>
                  <a:pt x="6974662" y="2704719"/>
                </a:lnTo>
                <a:lnTo>
                  <a:pt x="6974662" y="3201289"/>
                </a:lnTo>
                <a:lnTo>
                  <a:pt x="6993712" y="3201289"/>
                </a:lnTo>
                <a:lnTo>
                  <a:pt x="6993712" y="2706624"/>
                </a:lnTo>
                <a:lnTo>
                  <a:pt x="6993712" y="2704719"/>
                </a:lnTo>
                <a:lnTo>
                  <a:pt x="6984187" y="2706624"/>
                </a:lnTo>
                <a:lnTo>
                  <a:pt x="6993699" y="2704719"/>
                </a:lnTo>
                <a:lnTo>
                  <a:pt x="6993712" y="2668524"/>
                </a:lnTo>
                <a:lnTo>
                  <a:pt x="6993712" y="2704719"/>
                </a:lnTo>
                <a:lnTo>
                  <a:pt x="6999033" y="2703639"/>
                </a:lnTo>
                <a:lnTo>
                  <a:pt x="7011136" y="2695486"/>
                </a:lnTo>
                <a:lnTo>
                  <a:pt x="7019290" y="2683383"/>
                </a:lnTo>
                <a:lnTo>
                  <a:pt x="7022287" y="2668524"/>
                </a:lnTo>
                <a:close/>
              </a:path>
              <a:path w="8049259" h="6695440">
                <a:moveTo>
                  <a:pt x="7433513" y="2172589"/>
                </a:moveTo>
                <a:lnTo>
                  <a:pt x="7416241" y="2164715"/>
                </a:lnTo>
                <a:lnTo>
                  <a:pt x="7202475" y="2631402"/>
                </a:lnTo>
                <a:lnTo>
                  <a:pt x="7197141" y="2630144"/>
                </a:lnTo>
                <a:lnTo>
                  <a:pt x="7182713" y="2632519"/>
                </a:lnTo>
                <a:lnTo>
                  <a:pt x="7170242" y="2640139"/>
                </a:lnTo>
                <a:lnTo>
                  <a:pt x="7161352" y="2652395"/>
                </a:lnTo>
                <a:lnTo>
                  <a:pt x="7157885" y="2667089"/>
                </a:lnTo>
                <a:lnTo>
                  <a:pt x="7160273" y="2681465"/>
                </a:lnTo>
                <a:lnTo>
                  <a:pt x="7167880" y="2693924"/>
                </a:lnTo>
                <a:lnTo>
                  <a:pt x="7180148" y="2702814"/>
                </a:lnTo>
                <a:lnTo>
                  <a:pt x="7194893" y="2706281"/>
                </a:lnTo>
                <a:lnTo>
                  <a:pt x="7209320" y="2703919"/>
                </a:lnTo>
                <a:lnTo>
                  <a:pt x="7221791" y="2696337"/>
                </a:lnTo>
                <a:lnTo>
                  <a:pt x="7230694" y="2684145"/>
                </a:lnTo>
                <a:lnTo>
                  <a:pt x="7233488" y="2672207"/>
                </a:lnTo>
                <a:lnTo>
                  <a:pt x="7234148" y="2669400"/>
                </a:lnTo>
                <a:lnTo>
                  <a:pt x="7231761" y="2654973"/>
                </a:lnTo>
                <a:lnTo>
                  <a:pt x="7224154" y="2642501"/>
                </a:lnTo>
                <a:lnTo>
                  <a:pt x="7219734" y="2639301"/>
                </a:lnTo>
                <a:lnTo>
                  <a:pt x="7433513" y="2172589"/>
                </a:lnTo>
                <a:close/>
              </a:path>
              <a:path w="8049259" h="6695440">
                <a:moveTo>
                  <a:pt x="7807655" y="2445004"/>
                </a:moveTo>
                <a:lnTo>
                  <a:pt x="7793939" y="2431796"/>
                </a:lnTo>
                <a:lnTo>
                  <a:pt x="7482484" y="2754998"/>
                </a:lnTo>
                <a:lnTo>
                  <a:pt x="7477925" y="2752077"/>
                </a:lnTo>
                <a:lnTo>
                  <a:pt x="7436815" y="2761107"/>
                </a:lnTo>
                <a:lnTo>
                  <a:pt x="7426172" y="2788335"/>
                </a:lnTo>
                <a:lnTo>
                  <a:pt x="7429233" y="2802636"/>
                </a:lnTo>
                <a:lnTo>
                  <a:pt x="7437831" y="2815082"/>
                </a:lnTo>
                <a:lnTo>
                  <a:pt x="7450556" y="2823222"/>
                </a:lnTo>
                <a:lnTo>
                  <a:pt x="7464946" y="2825724"/>
                </a:lnTo>
                <a:lnTo>
                  <a:pt x="7479220" y="2822664"/>
                </a:lnTo>
                <a:lnTo>
                  <a:pt x="7491679" y="2814066"/>
                </a:lnTo>
                <a:lnTo>
                  <a:pt x="7499807" y="2801277"/>
                </a:lnTo>
                <a:lnTo>
                  <a:pt x="7501026" y="2794254"/>
                </a:lnTo>
                <a:lnTo>
                  <a:pt x="7502309" y="2786913"/>
                </a:lnTo>
                <a:lnTo>
                  <a:pt x="7499248" y="2772651"/>
                </a:lnTo>
                <a:lnTo>
                  <a:pt x="7496188" y="2768231"/>
                </a:lnTo>
                <a:lnTo>
                  <a:pt x="7807655" y="2445004"/>
                </a:lnTo>
                <a:close/>
              </a:path>
              <a:path w="8049259" h="6695440">
                <a:moveTo>
                  <a:pt x="8028254" y="2795651"/>
                </a:moveTo>
                <a:lnTo>
                  <a:pt x="8018602" y="2779141"/>
                </a:lnTo>
                <a:lnTo>
                  <a:pt x="7731353" y="2948495"/>
                </a:lnTo>
                <a:lnTo>
                  <a:pt x="7727696" y="2944406"/>
                </a:lnTo>
                <a:lnTo>
                  <a:pt x="7714526" y="2938132"/>
                </a:lnTo>
                <a:lnTo>
                  <a:pt x="7699972" y="2937268"/>
                </a:lnTo>
                <a:lnTo>
                  <a:pt x="7685735" y="2942209"/>
                </a:lnTo>
                <a:lnTo>
                  <a:pt x="7674445" y="2952318"/>
                </a:lnTo>
                <a:lnTo>
                  <a:pt x="7668146" y="2965500"/>
                </a:lnTo>
                <a:lnTo>
                  <a:pt x="7667257" y="2980093"/>
                </a:lnTo>
                <a:lnTo>
                  <a:pt x="7672273" y="2994406"/>
                </a:lnTo>
                <a:lnTo>
                  <a:pt x="7682370" y="3005620"/>
                </a:lnTo>
                <a:lnTo>
                  <a:pt x="7695539" y="3011906"/>
                </a:lnTo>
                <a:lnTo>
                  <a:pt x="7710094" y="3012808"/>
                </a:lnTo>
                <a:lnTo>
                  <a:pt x="7724343" y="3007868"/>
                </a:lnTo>
                <a:lnTo>
                  <a:pt x="7735621" y="2997771"/>
                </a:lnTo>
                <a:lnTo>
                  <a:pt x="7741933" y="2984589"/>
                </a:lnTo>
                <a:lnTo>
                  <a:pt x="7742009" y="2983230"/>
                </a:lnTo>
                <a:lnTo>
                  <a:pt x="7742809" y="2969996"/>
                </a:lnTo>
                <a:lnTo>
                  <a:pt x="7741018" y="2964878"/>
                </a:lnTo>
                <a:lnTo>
                  <a:pt x="8028254" y="2795651"/>
                </a:lnTo>
                <a:close/>
              </a:path>
              <a:path w="8049259" h="6695440">
                <a:moveTo>
                  <a:pt x="8048828" y="4741672"/>
                </a:moveTo>
                <a:lnTo>
                  <a:pt x="7790002" y="4505541"/>
                </a:lnTo>
                <a:lnTo>
                  <a:pt x="7792796" y="4500892"/>
                </a:lnTo>
                <a:lnTo>
                  <a:pt x="7794917" y="4486440"/>
                </a:lnTo>
                <a:lnTo>
                  <a:pt x="7769555" y="4452239"/>
                </a:lnTo>
                <a:lnTo>
                  <a:pt x="7755102" y="4450118"/>
                </a:lnTo>
                <a:lnTo>
                  <a:pt x="7740891" y="4453560"/>
                </a:lnTo>
                <a:lnTo>
                  <a:pt x="7728661" y="4462526"/>
                </a:lnTo>
                <a:lnTo>
                  <a:pt x="7720914" y="4475480"/>
                </a:lnTo>
                <a:lnTo>
                  <a:pt x="7718780" y="4489932"/>
                </a:lnTo>
                <a:lnTo>
                  <a:pt x="7722222" y="4504144"/>
                </a:lnTo>
                <a:lnTo>
                  <a:pt x="7731201" y="4516374"/>
                </a:lnTo>
                <a:lnTo>
                  <a:pt x="7744142" y="4524121"/>
                </a:lnTo>
                <a:lnTo>
                  <a:pt x="7758595" y="4526254"/>
                </a:lnTo>
                <a:lnTo>
                  <a:pt x="7772806" y="4522813"/>
                </a:lnTo>
                <a:lnTo>
                  <a:pt x="7777162" y="4519612"/>
                </a:lnTo>
                <a:lnTo>
                  <a:pt x="8036001" y="4755769"/>
                </a:lnTo>
                <a:lnTo>
                  <a:pt x="8048828" y="47416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025661" y="3799079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Ecology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01672" y="380122"/>
            <a:ext cx="8505063" cy="5473319"/>
            <a:chOff x="384047" y="294131"/>
            <a:chExt cx="8505063" cy="5473319"/>
          </a:xfrm>
        </p:grpSpPr>
        <p:sp>
          <p:nvSpPr>
            <p:cNvPr id="35" name="object 35"/>
            <p:cNvSpPr/>
            <p:nvPr/>
          </p:nvSpPr>
          <p:spPr>
            <a:xfrm>
              <a:off x="1579626" y="2704210"/>
              <a:ext cx="7309484" cy="3063240"/>
            </a:xfrm>
            <a:custGeom>
              <a:avLst/>
              <a:gdLst/>
              <a:ahLst/>
              <a:cxnLst/>
              <a:rect l="l" t="t" r="r" b="b"/>
              <a:pathLst>
                <a:path w="7309484" h="3063240">
                  <a:moveTo>
                    <a:pt x="76200" y="653669"/>
                  </a:moveTo>
                  <a:lnTo>
                    <a:pt x="73202" y="638822"/>
                  </a:lnTo>
                  <a:lnTo>
                    <a:pt x="65049" y="626719"/>
                  </a:lnTo>
                  <a:lnTo>
                    <a:pt x="52946" y="618566"/>
                  </a:lnTo>
                  <a:lnTo>
                    <a:pt x="47625" y="617486"/>
                  </a:lnTo>
                  <a:lnTo>
                    <a:pt x="47625" y="615569"/>
                  </a:lnTo>
                  <a:lnTo>
                    <a:pt x="47625" y="233299"/>
                  </a:lnTo>
                  <a:lnTo>
                    <a:pt x="28575" y="233299"/>
                  </a:lnTo>
                  <a:lnTo>
                    <a:pt x="28575" y="617486"/>
                  </a:lnTo>
                  <a:lnTo>
                    <a:pt x="23241" y="618566"/>
                  </a:lnTo>
                  <a:lnTo>
                    <a:pt x="11137" y="626719"/>
                  </a:lnTo>
                  <a:lnTo>
                    <a:pt x="2984" y="638822"/>
                  </a:lnTo>
                  <a:lnTo>
                    <a:pt x="0" y="653669"/>
                  </a:lnTo>
                  <a:lnTo>
                    <a:pt x="2984" y="668528"/>
                  </a:lnTo>
                  <a:lnTo>
                    <a:pt x="11137" y="680631"/>
                  </a:lnTo>
                  <a:lnTo>
                    <a:pt x="23241" y="688784"/>
                  </a:lnTo>
                  <a:lnTo>
                    <a:pt x="38100" y="691769"/>
                  </a:lnTo>
                  <a:lnTo>
                    <a:pt x="52946" y="688784"/>
                  </a:lnTo>
                  <a:lnTo>
                    <a:pt x="65049" y="680631"/>
                  </a:lnTo>
                  <a:lnTo>
                    <a:pt x="73202" y="668528"/>
                  </a:lnTo>
                  <a:lnTo>
                    <a:pt x="76200" y="653669"/>
                  </a:lnTo>
                  <a:close/>
                </a:path>
                <a:path w="7309484" h="3063240">
                  <a:moveTo>
                    <a:pt x="300228" y="660019"/>
                  </a:moveTo>
                  <a:lnTo>
                    <a:pt x="297230" y="645172"/>
                  </a:lnTo>
                  <a:lnTo>
                    <a:pt x="289077" y="633069"/>
                  </a:lnTo>
                  <a:lnTo>
                    <a:pt x="276974" y="624916"/>
                  </a:lnTo>
                  <a:lnTo>
                    <a:pt x="262128" y="621919"/>
                  </a:lnTo>
                  <a:lnTo>
                    <a:pt x="247269" y="624916"/>
                  </a:lnTo>
                  <a:lnTo>
                    <a:pt x="235165" y="633069"/>
                  </a:lnTo>
                  <a:lnTo>
                    <a:pt x="227012" y="645172"/>
                  </a:lnTo>
                  <a:lnTo>
                    <a:pt x="224028" y="660019"/>
                  </a:lnTo>
                  <a:lnTo>
                    <a:pt x="227012" y="674878"/>
                  </a:lnTo>
                  <a:lnTo>
                    <a:pt x="235165" y="686981"/>
                  </a:lnTo>
                  <a:lnTo>
                    <a:pt x="247269" y="695134"/>
                  </a:lnTo>
                  <a:lnTo>
                    <a:pt x="252603" y="696214"/>
                  </a:lnTo>
                  <a:lnTo>
                    <a:pt x="252603" y="1344041"/>
                  </a:lnTo>
                  <a:lnTo>
                    <a:pt x="271653" y="1344041"/>
                  </a:lnTo>
                  <a:lnTo>
                    <a:pt x="271653" y="698119"/>
                  </a:lnTo>
                  <a:lnTo>
                    <a:pt x="271653" y="696214"/>
                  </a:lnTo>
                  <a:lnTo>
                    <a:pt x="276974" y="695134"/>
                  </a:lnTo>
                  <a:lnTo>
                    <a:pt x="289077" y="686981"/>
                  </a:lnTo>
                  <a:lnTo>
                    <a:pt x="297230" y="674878"/>
                  </a:lnTo>
                  <a:lnTo>
                    <a:pt x="300228" y="660019"/>
                  </a:lnTo>
                  <a:close/>
                </a:path>
                <a:path w="7309484" h="3063240">
                  <a:moveTo>
                    <a:pt x="557784" y="675767"/>
                  </a:moveTo>
                  <a:lnTo>
                    <a:pt x="554888" y="660958"/>
                  </a:lnTo>
                  <a:lnTo>
                    <a:pt x="546811" y="648792"/>
                  </a:lnTo>
                  <a:lnTo>
                    <a:pt x="534758" y="640524"/>
                  </a:lnTo>
                  <a:lnTo>
                    <a:pt x="529450" y="639406"/>
                  </a:lnTo>
                  <a:lnTo>
                    <a:pt x="529463" y="637413"/>
                  </a:lnTo>
                  <a:lnTo>
                    <a:pt x="533908" y="254"/>
                  </a:lnTo>
                  <a:lnTo>
                    <a:pt x="514858" y="0"/>
                  </a:lnTo>
                  <a:lnTo>
                    <a:pt x="510413" y="637413"/>
                  </a:lnTo>
                  <a:lnTo>
                    <a:pt x="510400" y="639279"/>
                  </a:lnTo>
                  <a:lnTo>
                    <a:pt x="505066" y="640308"/>
                  </a:lnTo>
                  <a:lnTo>
                    <a:pt x="492899" y="648385"/>
                  </a:lnTo>
                  <a:lnTo>
                    <a:pt x="484657" y="660438"/>
                  </a:lnTo>
                  <a:lnTo>
                    <a:pt x="481584" y="675259"/>
                  </a:lnTo>
                  <a:lnTo>
                    <a:pt x="481672" y="675767"/>
                  </a:lnTo>
                  <a:lnTo>
                    <a:pt x="484466" y="690130"/>
                  </a:lnTo>
                  <a:lnTo>
                    <a:pt x="492544" y="702297"/>
                  </a:lnTo>
                  <a:lnTo>
                    <a:pt x="504596" y="710539"/>
                  </a:lnTo>
                  <a:lnTo>
                    <a:pt x="519430" y="713613"/>
                  </a:lnTo>
                  <a:lnTo>
                    <a:pt x="534289" y="710730"/>
                  </a:lnTo>
                  <a:lnTo>
                    <a:pt x="546455" y="702652"/>
                  </a:lnTo>
                  <a:lnTo>
                    <a:pt x="554697" y="690600"/>
                  </a:lnTo>
                  <a:lnTo>
                    <a:pt x="557784" y="675767"/>
                  </a:lnTo>
                  <a:close/>
                </a:path>
                <a:path w="7309484" h="3063240">
                  <a:moveTo>
                    <a:pt x="795528" y="701167"/>
                  </a:moveTo>
                  <a:lnTo>
                    <a:pt x="792530" y="686320"/>
                  </a:lnTo>
                  <a:lnTo>
                    <a:pt x="784377" y="674217"/>
                  </a:lnTo>
                  <a:lnTo>
                    <a:pt x="772274" y="666064"/>
                  </a:lnTo>
                  <a:lnTo>
                    <a:pt x="757428" y="663067"/>
                  </a:lnTo>
                  <a:lnTo>
                    <a:pt x="742569" y="666064"/>
                  </a:lnTo>
                  <a:lnTo>
                    <a:pt x="730465" y="674217"/>
                  </a:lnTo>
                  <a:lnTo>
                    <a:pt x="722312" y="686320"/>
                  </a:lnTo>
                  <a:lnTo>
                    <a:pt x="719328" y="701167"/>
                  </a:lnTo>
                  <a:lnTo>
                    <a:pt x="722312" y="716026"/>
                  </a:lnTo>
                  <a:lnTo>
                    <a:pt x="730465" y="728129"/>
                  </a:lnTo>
                  <a:lnTo>
                    <a:pt x="742569" y="736282"/>
                  </a:lnTo>
                  <a:lnTo>
                    <a:pt x="747903" y="737362"/>
                  </a:lnTo>
                  <a:lnTo>
                    <a:pt x="747903" y="1025144"/>
                  </a:lnTo>
                  <a:lnTo>
                    <a:pt x="766953" y="1025144"/>
                  </a:lnTo>
                  <a:lnTo>
                    <a:pt x="766953" y="739267"/>
                  </a:lnTo>
                  <a:lnTo>
                    <a:pt x="766953" y="737362"/>
                  </a:lnTo>
                  <a:lnTo>
                    <a:pt x="772274" y="736282"/>
                  </a:lnTo>
                  <a:lnTo>
                    <a:pt x="784377" y="728129"/>
                  </a:lnTo>
                  <a:lnTo>
                    <a:pt x="792530" y="716026"/>
                  </a:lnTo>
                  <a:lnTo>
                    <a:pt x="795528" y="701167"/>
                  </a:lnTo>
                  <a:close/>
                </a:path>
                <a:path w="7309484" h="3063240">
                  <a:moveTo>
                    <a:pt x="1040892" y="677291"/>
                  </a:moveTo>
                  <a:lnTo>
                    <a:pt x="1037920" y="662432"/>
                  </a:lnTo>
                  <a:lnTo>
                    <a:pt x="1029804" y="650278"/>
                  </a:lnTo>
                  <a:lnTo>
                    <a:pt x="1017739" y="642073"/>
                  </a:lnTo>
                  <a:lnTo>
                    <a:pt x="1012418" y="640994"/>
                  </a:lnTo>
                  <a:lnTo>
                    <a:pt x="1012418" y="639064"/>
                  </a:lnTo>
                  <a:lnTo>
                    <a:pt x="1013333" y="317119"/>
                  </a:lnTo>
                  <a:lnTo>
                    <a:pt x="994283" y="317119"/>
                  </a:lnTo>
                  <a:lnTo>
                    <a:pt x="993368" y="639064"/>
                  </a:lnTo>
                  <a:lnTo>
                    <a:pt x="993355" y="640943"/>
                  </a:lnTo>
                  <a:lnTo>
                    <a:pt x="993076" y="640994"/>
                  </a:lnTo>
                  <a:lnTo>
                    <a:pt x="987564" y="642073"/>
                  </a:lnTo>
                  <a:lnTo>
                    <a:pt x="987907" y="642073"/>
                  </a:lnTo>
                  <a:lnTo>
                    <a:pt x="975893" y="650100"/>
                  </a:lnTo>
                  <a:lnTo>
                    <a:pt x="967689" y="662203"/>
                  </a:lnTo>
                  <a:lnTo>
                    <a:pt x="964742" y="677291"/>
                  </a:lnTo>
                  <a:lnTo>
                    <a:pt x="967651" y="691832"/>
                  </a:lnTo>
                  <a:lnTo>
                    <a:pt x="975766" y="703961"/>
                  </a:lnTo>
                  <a:lnTo>
                    <a:pt x="987971" y="712279"/>
                  </a:lnTo>
                  <a:lnTo>
                    <a:pt x="988275" y="712279"/>
                  </a:lnTo>
                  <a:lnTo>
                    <a:pt x="1002665" y="715264"/>
                  </a:lnTo>
                  <a:lnTo>
                    <a:pt x="1017524" y="712279"/>
                  </a:lnTo>
                  <a:lnTo>
                    <a:pt x="1029677" y="704138"/>
                  </a:lnTo>
                  <a:lnTo>
                    <a:pt x="1037882" y="692073"/>
                  </a:lnTo>
                  <a:lnTo>
                    <a:pt x="1040892" y="677291"/>
                  </a:lnTo>
                  <a:close/>
                </a:path>
                <a:path w="7309484" h="3063240">
                  <a:moveTo>
                    <a:pt x="1261872" y="701167"/>
                  </a:moveTo>
                  <a:lnTo>
                    <a:pt x="1258874" y="686320"/>
                  </a:lnTo>
                  <a:lnTo>
                    <a:pt x="1250721" y="674217"/>
                  </a:lnTo>
                  <a:lnTo>
                    <a:pt x="1238618" y="666064"/>
                  </a:lnTo>
                  <a:lnTo>
                    <a:pt x="1223772" y="663067"/>
                  </a:lnTo>
                  <a:lnTo>
                    <a:pt x="1208913" y="666064"/>
                  </a:lnTo>
                  <a:lnTo>
                    <a:pt x="1196809" y="674217"/>
                  </a:lnTo>
                  <a:lnTo>
                    <a:pt x="1188656" y="686320"/>
                  </a:lnTo>
                  <a:lnTo>
                    <a:pt x="1185672" y="701167"/>
                  </a:lnTo>
                  <a:lnTo>
                    <a:pt x="1188656" y="716026"/>
                  </a:lnTo>
                  <a:lnTo>
                    <a:pt x="1196809" y="728129"/>
                  </a:lnTo>
                  <a:lnTo>
                    <a:pt x="1208913" y="736282"/>
                  </a:lnTo>
                  <a:lnTo>
                    <a:pt x="1214247" y="737362"/>
                  </a:lnTo>
                  <a:lnTo>
                    <a:pt x="1214247" y="1385189"/>
                  </a:lnTo>
                  <a:lnTo>
                    <a:pt x="1233297" y="1385189"/>
                  </a:lnTo>
                  <a:lnTo>
                    <a:pt x="1233297" y="739267"/>
                  </a:lnTo>
                  <a:lnTo>
                    <a:pt x="1233297" y="737362"/>
                  </a:lnTo>
                  <a:lnTo>
                    <a:pt x="1238618" y="736282"/>
                  </a:lnTo>
                  <a:lnTo>
                    <a:pt x="1250721" y="728129"/>
                  </a:lnTo>
                  <a:lnTo>
                    <a:pt x="1258874" y="716026"/>
                  </a:lnTo>
                  <a:lnTo>
                    <a:pt x="1261872" y="701167"/>
                  </a:lnTo>
                  <a:close/>
                </a:path>
                <a:path w="7309484" h="3063240">
                  <a:moveTo>
                    <a:pt x="1484376" y="677164"/>
                  </a:moveTo>
                  <a:lnTo>
                    <a:pt x="1481378" y="662381"/>
                  </a:lnTo>
                  <a:lnTo>
                    <a:pt x="1473225" y="650265"/>
                  </a:lnTo>
                  <a:lnTo>
                    <a:pt x="1461122" y="642073"/>
                  </a:lnTo>
                  <a:lnTo>
                    <a:pt x="1455801" y="640994"/>
                  </a:lnTo>
                  <a:lnTo>
                    <a:pt x="1455801" y="639064"/>
                  </a:lnTo>
                  <a:lnTo>
                    <a:pt x="1455801" y="73279"/>
                  </a:lnTo>
                  <a:lnTo>
                    <a:pt x="1436751" y="73279"/>
                  </a:lnTo>
                  <a:lnTo>
                    <a:pt x="1436751" y="640994"/>
                  </a:lnTo>
                  <a:lnTo>
                    <a:pt x="1431417" y="642073"/>
                  </a:lnTo>
                  <a:lnTo>
                    <a:pt x="1419313" y="650265"/>
                  </a:lnTo>
                  <a:lnTo>
                    <a:pt x="1411160" y="662381"/>
                  </a:lnTo>
                  <a:lnTo>
                    <a:pt x="1408176" y="677164"/>
                  </a:lnTo>
                  <a:lnTo>
                    <a:pt x="1411160" y="692023"/>
                  </a:lnTo>
                  <a:lnTo>
                    <a:pt x="1419313" y="704126"/>
                  </a:lnTo>
                  <a:lnTo>
                    <a:pt x="1431417" y="712279"/>
                  </a:lnTo>
                  <a:lnTo>
                    <a:pt x="1446276" y="715264"/>
                  </a:lnTo>
                  <a:lnTo>
                    <a:pt x="1461122" y="712279"/>
                  </a:lnTo>
                  <a:lnTo>
                    <a:pt x="1473225" y="704126"/>
                  </a:lnTo>
                  <a:lnTo>
                    <a:pt x="1481378" y="692023"/>
                  </a:lnTo>
                  <a:lnTo>
                    <a:pt x="1484376" y="677164"/>
                  </a:lnTo>
                  <a:close/>
                </a:path>
                <a:path w="7309484" h="3063240">
                  <a:moveTo>
                    <a:pt x="1696212" y="690499"/>
                  </a:moveTo>
                  <a:lnTo>
                    <a:pt x="1693214" y="675652"/>
                  </a:lnTo>
                  <a:lnTo>
                    <a:pt x="1685061" y="663549"/>
                  </a:lnTo>
                  <a:lnTo>
                    <a:pt x="1672958" y="655396"/>
                  </a:lnTo>
                  <a:lnTo>
                    <a:pt x="1658112" y="652399"/>
                  </a:lnTo>
                  <a:lnTo>
                    <a:pt x="1643253" y="655396"/>
                  </a:lnTo>
                  <a:lnTo>
                    <a:pt x="1631149" y="663549"/>
                  </a:lnTo>
                  <a:lnTo>
                    <a:pt x="1622996" y="675652"/>
                  </a:lnTo>
                  <a:lnTo>
                    <a:pt x="1620012" y="690499"/>
                  </a:lnTo>
                  <a:lnTo>
                    <a:pt x="1622996" y="705358"/>
                  </a:lnTo>
                  <a:lnTo>
                    <a:pt x="1631149" y="717461"/>
                  </a:lnTo>
                  <a:lnTo>
                    <a:pt x="1643253" y="725614"/>
                  </a:lnTo>
                  <a:lnTo>
                    <a:pt x="1648587" y="726694"/>
                  </a:lnTo>
                  <a:lnTo>
                    <a:pt x="1648587" y="1122553"/>
                  </a:lnTo>
                  <a:lnTo>
                    <a:pt x="1667637" y="1122553"/>
                  </a:lnTo>
                  <a:lnTo>
                    <a:pt x="1667637" y="728599"/>
                  </a:lnTo>
                  <a:lnTo>
                    <a:pt x="1667637" y="726694"/>
                  </a:lnTo>
                  <a:lnTo>
                    <a:pt x="1672958" y="725614"/>
                  </a:lnTo>
                  <a:lnTo>
                    <a:pt x="1685061" y="717461"/>
                  </a:lnTo>
                  <a:lnTo>
                    <a:pt x="1693214" y="705358"/>
                  </a:lnTo>
                  <a:lnTo>
                    <a:pt x="1696212" y="690499"/>
                  </a:lnTo>
                  <a:close/>
                </a:path>
                <a:path w="7309484" h="3063240">
                  <a:moveTo>
                    <a:pt x="1935480" y="684149"/>
                  </a:moveTo>
                  <a:lnTo>
                    <a:pt x="1932482" y="669302"/>
                  </a:lnTo>
                  <a:lnTo>
                    <a:pt x="1924329" y="657199"/>
                  </a:lnTo>
                  <a:lnTo>
                    <a:pt x="1912226" y="649046"/>
                  </a:lnTo>
                  <a:lnTo>
                    <a:pt x="1906905" y="647966"/>
                  </a:lnTo>
                  <a:lnTo>
                    <a:pt x="1906905" y="646049"/>
                  </a:lnTo>
                  <a:lnTo>
                    <a:pt x="1906905" y="288163"/>
                  </a:lnTo>
                  <a:lnTo>
                    <a:pt x="1887855" y="288163"/>
                  </a:lnTo>
                  <a:lnTo>
                    <a:pt x="1887855" y="647966"/>
                  </a:lnTo>
                  <a:lnTo>
                    <a:pt x="1882521" y="649046"/>
                  </a:lnTo>
                  <a:lnTo>
                    <a:pt x="1870417" y="657199"/>
                  </a:lnTo>
                  <a:lnTo>
                    <a:pt x="1862264" y="669302"/>
                  </a:lnTo>
                  <a:lnTo>
                    <a:pt x="1859280" y="684149"/>
                  </a:lnTo>
                  <a:lnTo>
                    <a:pt x="1862264" y="699008"/>
                  </a:lnTo>
                  <a:lnTo>
                    <a:pt x="1870417" y="711111"/>
                  </a:lnTo>
                  <a:lnTo>
                    <a:pt x="1882521" y="719264"/>
                  </a:lnTo>
                  <a:lnTo>
                    <a:pt x="1897380" y="722249"/>
                  </a:lnTo>
                  <a:lnTo>
                    <a:pt x="1912226" y="719264"/>
                  </a:lnTo>
                  <a:lnTo>
                    <a:pt x="1924329" y="711111"/>
                  </a:lnTo>
                  <a:lnTo>
                    <a:pt x="1932482" y="699008"/>
                  </a:lnTo>
                  <a:lnTo>
                    <a:pt x="1935480" y="684149"/>
                  </a:lnTo>
                  <a:close/>
                </a:path>
                <a:path w="7309484" h="3063240">
                  <a:moveTo>
                    <a:pt x="2177796" y="676783"/>
                  </a:moveTo>
                  <a:lnTo>
                    <a:pt x="2174798" y="661936"/>
                  </a:lnTo>
                  <a:lnTo>
                    <a:pt x="2166645" y="649833"/>
                  </a:lnTo>
                  <a:lnTo>
                    <a:pt x="2154542" y="641680"/>
                  </a:lnTo>
                  <a:lnTo>
                    <a:pt x="2139696" y="638683"/>
                  </a:lnTo>
                  <a:lnTo>
                    <a:pt x="2124837" y="641680"/>
                  </a:lnTo>
                  <a:lnTo>
                    <a:pt x="2112734" y="649833"/>
                  </a:lnTo>
                  <a:lnTo>
                    <a:pt x="2104580" y="661936"/>
                  </a:lnTo>
                  <a:lnTo>
                    <a:pt x="2101596" y="676783"/>
                  </a:lnTo>
                  <a:lnTo>
                    <a:pt x="2104580" y="691642"/>
                  </a:lnTo>
                  <a:lnTo>
                    <a:pt x="2112734" y="703745"/>
                  </a:lnTo>
                  <a:lnTo>
                    <a:pt x="2124837" y="711898"/>
                  </a:lnTo>
                  <a:lnTo>
                    <a:pt x="2130171" y="712978"/>
                  </a:lnTo>
                  <a:lnTo>
                    <a:pt x="2130171" y="1360805"/>
                  </a:lnTo>
                  <a:lnTo>
                    <a:pt x="2149221" y="1360805"/>
                  </a:lnTo>
                  <a:lnTo>
                    <a:pt x="2149221" y="714883"/>
                  </a:lnTo>
                  <a:lnTo>
                    <a:pt x="2149221" y="712978"/>
                  </a:lnTo>
                  <a:lnTo>
                    <a:pt x="2154542" y="711898"/>
                  </a:lnTo>
                  <a:lnTo>
                    <a:pt x="2166645" y="703745"/>
                  </a:lnTo>
                  <a:lnTo>
                    <a:pt x="2174798" y="691642"/>
                  </a:lnTo>
                  <a:lnTo>
                    <a:pt x="2177796" y="676783"/>
                  </a:lnTo>
                  <a:close/>
                </a:path>
                <a:path w="7309484" h="3063240">
                  <a:moveTo>
                    <a:pt x="2392680" y="687705"/>
                  </a:moveTo>
                  <a:lnTo>
                    <a:pt x="2389682" y="672922"/>
                  </a:lnTo>
                  <a:lnTo>
                    <a:pt x="2381529" y="660806"/>
                  </a:lnTo>
                  <a:lnTo>
                    <a:pt x="2369426" y="652614"/>
                  </a:lnTo>
                  <a:lnTo>
                    <a:pt x="2364105" y="651535"/>
                  </a:lnTo>
                  <a:lnTo>
                    <a:pt x="2364105" y="649605"/>
                  </a:lnTo>
                  <a:lnTo>
                    <a:pt x="2364105" y="39751"/>
                  </a:lnTo>
                  <a:lnTo>
                    <a:pt x="2345055" y="39751"/>
                  </a:lnTo>
                  <a:lnTo>
                    <a:pt x="2345055" y="651535"/>
                  </a:lnTo>
                  <a:lnTo>
                    <a:pt x="2339721" y="652614"/>
                  </a:lnTo>
                  <a:lnTo>
                    <a:pt x="2327618" y="660806"/>
                  </a:lnTo>
                  <a:lnTo>
                    <a:pt x="2319464" y="672922"/>
                  </a:lnTo>
                  <a:lnTo>
                    <a:pt x="2316480" y="687705"/>
                  </a:lnTo>
                  <a:lnTo>
                    <a:pt x="2319464" y="702564"/>
                  </a:lnTo>
                  <a:lnTo>
                    <a:pt x="2327618" y="714667"/>
                  </a:lnTo>
                  <a:lnTo>
                    <a:pt x="2339721" y="722820"/>
                  </a:lnTo>
                  <a:lnTo>
                    <a:pt x="2354580" y="725805"/>
                  </a:lnTo>
                  <a:lnTo>
                    <a:pt x="2369426" y="722820"/>
                  </a:lnTo>
                  <a:lnTo>
                    <a:pt x="2381529" y="714667"/>
                  </a:lnTo>
                  <a:lnTo>
                    <a:pt x="2389682" y="702564"/>
                  </a:lnTo>
                  <a:lnTo>
                    <a:pt x="2392680" y="687705"/>
                  </a:lnTo>
                  <a:close/>
                </a:path>
                <a:path w="7309484" h="3063240">
                  <a:moveTo>
                    <a:pt x="2673096" y="682879"/>
                  </a:moveTo>
                  <a:lnTo>
                    <a:pt x="2670098" y="668032"/>
                  </a:lnTo>
                  <a:lnTo>
                    <a:pt x="2661945" y="655929"/>
                  </a:lnTo>
                  <a:lnTo>
                    <a:pt x="2649842" y="647776"/>
                  </a:lnTo>
                  <a:lnTo>
                    <a:pt x="2634996" y="644779"/>
                  </a:lnTo>
                  <a:lnTo>
                    <a:pt x="2620137" y="647776"/>
                  </a:lnTo>
                  <a:lnTo>
                    <a:pt x="2608034" y="655929"/>
                  </a:lnTo>
                  <a:lnTo>
                    <a:pt x="2599880" y="668032"/>
                  </a:lnTo>
                  <a:lnTo>
                    <a:pt x="2596896" y="682879"/>
                  </a:lnTo>
                  <a:lnTo>
                    <a:pt x="2599880" y="697738"/>
                  </a:lnTo>
                  <a:lnTo>
                    <a:pt x="2608034" y="709841"/>
                  </a:lnTo>
                  <a:lnTo>
                    <a:pt x="2620137" y="717994"/>
                  </a:lnTo>
                  <a:lnTo>
                    <a:pt x="2625471" y="719074"/>
                  </a:lnTo>
                  <a:lnTo>
                    <a:pt x="2625471" y="1215898"/>
                  </a:lnTo>
                  <a:lnTo>
                    <a:pt x="2644521" y="1215898"/>
                  </a:lnTo>
                  <a:lnTo>
                    <a:pt x="2644521" y="720979"/>
                  </a:lnTo>
                  <a:lnTo>
                    <a:pt x="2644521" y="719074"/>
                  </a:lnTo>
                  <a:lnTo>
                    <a:pt x="2634996" y="720979"/>
                  </a:lnTo>
                  <a:lnTo>
                    <a:pt x="2644508" y="719074"/>
                  </a:lnTo>
                  <a:lnTo>
                    <a:pt x="2644521" y="682879"/>
                  </a:lnTo>
                  <a:lnTo>
                    <a:pt x="2644521" y="719074"/>
                  </a:lnTo>
                  <a:lnTo>
                    <a:pt x="2649842" y="717994"/>
                  </a:lnTo>
                  <a:lnTo>
                    <a:pt x="2661945" y="709841"/>
                  </a:lnTo>
                  <a:lnTo>
                    <a:pt x="2670098" y="697738"/>
                  </a:lnTo>
                  <a:lnTo>
                    <a:pt x="2673096" y="682879"/>
                  </a:lnTo>
                  <a:close/>
                </a:path>
                <a:path w="7309484" h="3063240">
                  <a:moveTo>
                    <a:pt x="4221480" y="610870"/>
                  </a:moveTo>
                  <a:lnTo>
                    <a:pt x="4218483" y="596023"/>
                  </a:lnTo>
                  <a:lnTo>
                    <a:pt x="4210329" y="583920"/>
                  </a:lnTo>
                  <a:lnTo>
                    <a:pt x="4198226" y="575767"/>
                  </a:lnTo>
                  <a:lnTo>
                    <a:pt x="4192905" y="574687"/>
                  </a:lnTo>
                  <a:lnTo>
                    <a:pt x="4192905" y="572770"/>
                  </a:lnTo>
                  <a:lnTo>
                    <a:pt x="4192905" y="199771"/>
                  </a:lnTo>
                  <a:lnTo>
                    <a:pt x="4173855" y="199771"/>
                  </a:lnTo>
                  <a:lnTo>
                    <a:pt x="4173855" y="574687"/>
                  </a:lnTo>
                  <a:lnTo>
                    <a:pt x="4168521" y="575767"/>
                  </a:lnTo>
                  <a:lnTo>
                    <a:pt x="4156418" y="583920"/>
                  </a:lnTo>
                  <a:lnTo>
                    <a:pt x="4148264" y="596023"/>
                  </a:lnTo>
                  <a:lnTo>
                    <a:pt x="4145280" y="610870"/>
                  </a:lnTo>
                  <a:lnTo>
                    <a:pt x="4148264" y="625665"/>
                  </a:lnTo>
                  <a:lnTo>
                    <a:pt x="4156418" y="637781"/>
                  </a:lnTo>
                  <a:lnTo>
                    <a:pt x="4168521" y="645972"/>
                  </a:lnTo>
                  <a:lnTo>
                    <a:pt x="4183380" y="648970"/>
                  </a:lnTo>
                  <a:lnTo>
                    <a:pt x="4198226" y="645972"/>
                  </a:lnTo>
                  <a:lnTo>
                    <a:pt x="4210329" y="637781"/>
                  </a:lnTo>
                  <a:lnTo>
                    <a:pt x="4218483" y="625665"/>
                  </a:lnTo>
                  <a:lnTo>
                    <a:pt x="4221480" y="610870"/>
                  </a:lnTo>
                  <a:close/>
                </a:path>
                <a:path w="7309484" h="3063240">
                  <a:moveTo>
                    <a:pt x="5084064" y="673100"/>
                  </a:moveTo>
                  <a:lnTo>
                    <a:pt x="5083873" y="671957"/>
                  </a:lnTo>
                  <a:lnTo>
                    <a:pt x="5081613" y="658202"/>
                  </a:lnTo>
                  <a:lnTo>
                    <a:pt x="5073916" y="645782"/>
                  </a:lnTo>
                  <a:lnTo>
                    <a:pt x="5062144" y="637159"/>
                  </a:lnTo>
                  <a:lnTo>
                    <a:pt x="5057305" y="635990"/>
                  </a:lnTo>
                  <a:lnTo>
                    <a:pt x="5056886" y="635990"/>
                  </a:lnTo>
                  <a:lnTo>
                    <a:pt x="5056987" y="633603"/>
                  </a:lnTo>
                  <a:lnTo>
                    <a:pt x="5073396" y="213868"/>
                  </a:lnTo>
                  <a:lnTo>
                    <a:pt x="5054346" y="213106"/>
                  </a:lnTo>
                  <a:lnTo>
                    <a:pt x="5037912" y="633603"/>
                  </a:lnTo>
                  <a:lnTo>
                    <a:pt x="5037848" y="635139"/>
                  </a:lnTo>
                  <a:lnTo>
                    <a:pt x="5032527" y="635990"/>
                  </a:lnTo>
                  <a:lnTo>
                    <a:pt x="5020094" y="643661"/>
                  </a:lnTo>
                  <a:lnTo>
                    <a:pt x="5011458" y="655447"/>
                  </a:lnTo>
                  <a:lnTo>
                    <a:pt x="5007864" y="670179"/>
                  </a:lnTo>
                  <a:lnTo>
                    <a:pt x="5010302" y="685088"/>
                  </a:lnTo>
                  <a:lnTo>
                    <a:pt x="5017998" y="697509"/>
                  </a:lnTo>
                  <a:lnTo>
                    <a:pt x="5029771" y="706132"/>
                  </a:lnTo>
                  <a:lnTo>
                    <a:pt x="5044440" y="709676"/>
                  </a:lnTo>
                  <a:lnTo>
                    <a:pt x="5059388" y="707301"/>
                  </a:lnTo>
                  <a:lnTo>
                    <a:pt x="5071821" y="699630"/>
                  </a:lnTo>
                  <a:lnTo>
                    <a:pt x="5080457" y="687844"/>
                  </a:lnTo>
                  <a:lnTo>
                    <a:pt x="5084064" y="673100"/>
                  </a:lnTo>
                  <a:close/>
                </a:path>
                <a:path w="7309484" h="3063240">
                  <a:moveTo>
                    <a:pt x="5542788" y="673735"/>
                  </a:moveTo>
                  <a:lnTo>
                    <a:pt x="5539791" y="658888"/>
                  </a:lnTo>
                  <a:lnTo>
                    <a:pt x="5531637" y="646785"/>
                  </a:lnTo>
                  <a:lnTo>
                    <a:pt x="5519534" y="638632"/>
                  </a:lnTo>
                  <a:lnTo>
                    <a:pt x="5504688" y="635635"/>
                  </a:lnTo>
                  <a:lnTo>
                    <a:pt x="5489829" y="638632"/>
                  </a:lnTo>
                  <a:lnTo>
                    <a:pt x="5477726" y="646785"/>
                  </a:lnTo>
                  <a:lnTo>
                    <a:pt x="5469572" y="658888"/>
                  </a:lnTo>
                  <a:lnTo>
                    <a:pt x="5466588" y="673735"/>
                  </a:lnTo>
                  <a:lnTo>
                    <a:pt x="5469572" y="688594"/>
                  </a:lnTo>
                  <a:lnTo>
                    <a:pt x="5477726" y="700697"/>
                  </a:lnTo>
                  <a:lnTo>
                    <a:pt x="5489829" y="708850"/>
                  </a:lnTo>
                  <a:lnTo>
                    <a:pt x="5495163" y="709930"/>
                  </a:lnTo>
                  <a:lnTo>
                    <a:pt x="5495163" y="1107059"/>
                  </a:lnTo>
                  <a:lnTo>
                    <a:pt x="5514213" y="1107059"/>
                  </a:lnTo>
                  <a:lnTo>
                    <a:pt x="5514213" y="711835"/>
                  </a:lnTo>
                  <a:lnTo>
                    <a:pt x="5514213" y="709930"/>
                  </a:lnTo>
                  <a:lnTo>
                    <a:pt x="5519534" y="708850"/>
                  </a:lnTo>
                  <a:lnTo>
                    <a:pt x="5531637" y="700697"/>
                  </a:lnTo>
                  <a:lnTo>
                    <a:pt x="5539791" y="688594"/>
                  </a:lnTo>
                  <a:lnTo>
                    <a:pt x="5542788" y="673735"/>
                  </a:lnTo>
                  <a:close/>
                </a:path>
                <a:path w="7309484" h="3063240">
                  <a:moveTo>
                    <a:pt x="5934837" y="210820"/>
                  </a:moveTo>
                  <a:lnTo>
                    <a:pt x="5916168" y="207010"/>
                  </a:lnTo>
                  <a:lnTo>
                    <a:pt x="5831941" y="611759"/>
                  </a:lnTo>
                  <a:lnTo>
                    <a:pt x="5826226" y="611759"/>
                  </a:lnTo>
                  <a:lnTo>
                    <a:pt x="5812980" y="617181"/>
                  </a:lnTo>
                  <a:lnTo>
                    <a:pt x="5802503" y="627392"/>
                  </a:lnTo>
                  <a:lnTo>
                    <a:pt x="5796534" y="641350"/>
                  </a:lnTo>
                  <a:lnTo>
                    <a:pt x="5796496" y="656475"/>
                  </a:lnTo>
                  <a:lnTo>
                    <a:pt x="5802033" y="669975"/>
                  </a:lnTo>
                  <a:lnTo>
                    <a:pt x="5812231" y="680415"/>
                  </a:lnTo>
                  <a:lnTo>
                    <a:pt x="5826379" y="686422"/>
                  </a:lnTo>
                  <a:lnTo>
                    <a:pt x="5841238" y="686422"/>
                  </a:lnTo>
                  <a:lnTo>
                    <a:pt x="5871210" y="656844"/>
                  </a:lnTo>
                  <a:lnTo>
                    <a:pt x="5871235" y="641731"/>
                  </a:lnTo>
                  <a:lnTo>
                    <a:pt x="5865698" y="628205"/>
                  </a:lnTo>
                  <a:lnTo>
                    <a:pt x="5855500" y="617740"/>
                  </a:lnTo>
                  <a:lnTo>
                    <a:pt x="5850509" y="615594"/>
                  </a:lnTo>
                  <a:lnTo>
                    <a:pt x="5851309" y="611759"/>
                  </a:lnTo>
                  <a:lnTo>
                    <a:pt x="5934837" y="210820"/>
                  </a:lnTo>
                  <a:close/>
                </a:path>
                <a:path w="7309484" h="3063240">
                  <a:moveTo>
                    <a:pt x="5995924" y="2716149"/>
                  </a:moveTo>
                  <a:lnTo>
                    <a:pt x="5990209" y="2702141"/>
                  </a:lnTo>
                  <a:lnTo>
                    <a:pt x="5979922" y="2691803"/>
                  </a:lnTo>
                  <a:lnTo>
                    <a:pt x="5966485" y="2686075"/>
                  </a:lnTo>
                  <a:lnTo>
                    <a:pt x="5961075" y="2686075"/>
                  </a:lnTo>
                  <a:lnTo>
                    <a:pt x="5873750" y="2229485"/>
                  </a:lnTo>
                  <a:lnTo>
                    <a:pt x="5854954" y="2233041"/>
                  </a:lnTo>
                  <a:lnTo>
                    <a:pt x="5942368" y="2689593"/>
                  </a:lnTo>
                  <a:lnTo>
                    <a:pt x="5937326" y="2691638"/>
                  </a:lnTo>
                  <a:lnTo>
                    <a:pt x="5926988" y="2701925"/>
                  </a:lnTo>
                  <a:lnTo>
                    <a:pt x="5921260" y="2715361"/>
                  </a:lnTo>
                  <a:lnTo>
                    <a:pt x="5921210" y="2721483"/>
                  </a:lnTo>
                  <a:lnTo>
                    <a:pt x="5921121" y="2730500"/>
                  </a:lnTo>
                  <a:lnTo>
                    <a:pt x="5926836" y="2744520"/>
                  </a:lnTo>
                  <a:lnTo>
                    <a:pt x="5937123" y="2754858"/>
                  </a:lnTo>
                  <a:lnTo>
                    <a:pt x="5950547" y="2760586"/>
                  </a:lnTo>
                  <a:lnTo>
                    <a:pt x="5965698" y="2760726"/>
                  </a:lnTo>
                  <a:lnTo>
                    <a:pt x="5979706" y="2755011"/>
                  </a:lnTo>
                  <a:lnTo>
                    <a:pt x="5990044" y="2744724"/>
                  </a:lnTo>
                  <a:lnTo>
                    <a:pt x="5995771" y="2731300"/>
                  </a:lnTo>
                  <a:lnTo>
                    <a:pt x="5995822" y="2725166"/>
                  </a:lnTo>
                  <a:lnTo>
                    <a:pt x="5995924" y="2716149"/>
                  </a:lnTo>
                  <a:close/>
                </a:path>
                <a:path w="7309484" h="3063240">
                  <a:moveTo>
                    <a:pt x="6189497" y="2754007"/>
                  </a:moveTo>
                  <a:lnTo>
                    <a:pt x="6189459" y="2753169"/>
                  </a:lnTo>
                  <a:lnTo>
                    <a:pt x="6186106" y="2754007"/>
                  </a:lnTo>
                  <a:lnTo>
                    <a:pt x="6189497" y="2754007"/>
                  </a:lnTo>
                  <a:close/>
                </a:path>
                <a:path w="7309484" h="3063240">
                  <a:moveTo>
                    <a:pt x="6203569" y="3062224"/>
                  </a:moveTo>
                  <a:lnTo>
                    <a:pt x="6189573" y="2755519"/>
                  </a:lnTo>
                  <a:lnTo>
                    <a:pt x="6180074" y="2755519"/>
                  </a:lnTo>
                  <a:lnTo>
                    <a:pt x="6170485" y="2755519"/>
                  </a:lnTo>
                  <a:lnTo>
                    <a:pt x="6184468" y="3062224"/>
                  </a:lnTo>
                  <a:lnTo>
                    <a:pt x="6184519" y="3063113"/>
                  </a:lnTo>
                  <a:lnTo>
                    <a:pt x="6203569" y="3062224"/>
                  </a:lnTo>
                  <a:close/>
                </a:path>
                <a:path w="7309484" h="3063240">
                  <a:moveTo>
                    <a:pt x="6216396" y="2715641"/>
                  </a:moveTo>
                  <a:lnTo>
                    <a:pt x="6212700" y="2701010"/>
                  </a:lnTo>
                  <a:lnTo>
                    <a:pt x="6203975" y="2689288"/>
                  </a:lnTo>
                  <a:lnTo>
                    <a:pt x="6191491" y="2681681"/>
                  </a:lnTo>
                  <a:lnTo>
                    <a:pt x="6176518" y="2679319"/>
                  </a:lnTo>
                  <a:lnTo>
                    <a:pt x="6161875" y="2683014"/>
                  </a:lnTo>
                  <a:lnTo>
                    <a:pt x="6150165" y="2691739"/>
                  </a:lnTo>
                  <a:lnTo>
                    <a:pt x="6142545" y="2704223"/>
                  </a:lnTo>
                  <a:lnTo>
                    <a:pt x="6140196" y="2719197"/>
                  </a:lnTo>
                  <a:lnTo>
                    <a:pt x="6143879" y="2733840"/>
                  </a:lnTo>
                  <a:lnTo>
                    <a:pt x="6152604" y="2745549"/>
                  </a:lnTo>
                  <a:lnTo>
                    <a:pt x="6165088" y="2753169"/>
                  </a:lnTo>
                  <a:lnTo>
                    <a:pt x="6170422" y="2754007"/>
                  </a:lnTo>
                  <a:lnTo>
                    <a:pt x="6186068" y="2754007"/>
                  </a:lnTo>
                  <a:lnTo>
                    <a:pt x="6189396" y="2753169"/>
                  </a:lnTo>
                  <a:lnTo>
                    <a:pt x="6189396" y="2751836"/>
                  </a:lnTo>
                  <a:lnTo>
                    <a:pt x="6189459" y="2753169"/>
                  </a:lnTo>
                  <a:lnTo>
                    <a:pt x="6216053" y="2717800"/>
                  </a:lnTo>
                  <a:lnTo>
                    <a:pt x="6216167" y="2717038"/>
                  </a:lnTo>
                  <a:lnTo>
                    <a:pt x="6216396" y="2715641"/>
                  </a:lnTo>
                  <a:close/>
                </a:path>
                <a:path w="7309484" h="3063240">
                  <a:moveTo>
                    <a:pt x="6309944" y="709688"/>
                  </a:moveTo>
                  <a:lnTo>
                    <a:pt x="6305232" y="695858"/>
                  </a:lnTo>
                  <a:lnTo>
                    <a:pt x="6295644" y="684809"/>
                  </a:lnTo>
                  <a:lnTo>
                    <a:pt x="6282055" y="678053"/>
                  </a:lnTo>
                  <a:lnTo>
                    <a:pt x="6266967" y="677100"/>
                  </a:lnTo>
                  <a:lnTo>
                    <a:pt x="6253175" y="681850"/>
                  </a:lnTo>
                  <a:lnTo>
                    <a:pt x="6242164" y="691438"/>
                  </a:lnTo>
                  <a:lnTo>
                    <a:pt x="6235446" y="704977"/>
                  </a:lnTo>
                  <a:lnTo>
                    <a:pt x="6234481" y="720090"/>
                  </a:lnTo>
                  <a:lnTo>
                    <a:pt x="6239230" y="733920"/>
                  </a:lnTo>
                  <a:lnTo>
                    <a:pt x="6248819" y="744969"/>
                  </a:lnTo>
                  <a:lnTo>
                    <a:pt x="6253632" y="747369"/>
                  </a:lnTo>
                  <a:lnTo>
                    <a:pt x="6132576" y="1198626"/>
                  </a:lnTo>
                  <a:lnTo>
                    <a:pt x="6150864" y="1203579"/>
                  </a:lnTo>
                  <a:lnTo>
                    <a:pt x="6271920" y="752678"/>
                  </a:lnTo>
                  <a:lnTo>
                    <a:pt x="6272009" y="752335"/>
                  </a:lnTo>
                  <a:lnTo>
                    <a:pt x="6277445" y="752678"/>
                  </a:lnTo>
                  <a:lnTo>
                    <a:pt x="6291237" y="747928"/>
                  </a:lnTo>
                  <a:lnTo>
                    <a:pt x="6302248" y="738339"/>
                  </a:lnTo>
                  <a:lnTo>
                    <a:pt x="6308979" y="724789"/>
                  </a:lnTo>
                  <a:lnTo>
                    <a:pt x="6309766" y="712470"/>
                  </a:lnTo>
                  <a:lnTo>
                    <a:pt x="6309944" y="709688"/>
                  </a:lnTo>
                  <a:close/>
                </a:path>
                <a:path w="7309484" h="3063240">
                  <a:moveTo>
                    <a:pt x="6592659" y="2539123"/>
                  </a:moveTo>
                  <a:lnTo>
                    <a:pt x="6588125" y="2524633"/>
                  </a:lnTo>
                  <a:lnTo>
                    <a:pt x="6578320" y="2513114"/>
                  </a:lnTo>
                  <a:lnTo>
                    <a:pt x="6565303" y="2506497"/>
                  </a:lnTo>
                  <a:lnTo>
                    <a:pt x="6550736" y="2505227"/>
                  </a:lnTo>
                  <a:lnTo>
                    <a:pt x="6545631" y="2506840"/>
                  </a:lnTo>
                  <a:lnTo>
                    <a:pt x="6293358" y="2049907"/>
                  </a:lnTo>
                  <a:lnTo>
                    <a:pt x="6276594" y="2059051"/>
                  </a:lnTo>
                  <a:lnTo>
                    <a:pt x="6528943" y="2516022"/>
                  </a:lnTo>
                  <a:lnTo>
                    <a:pt x="6524777" y="2519553"/>
                  </a:lnTo>
                  <a:lnTo>
                    <a:pt x="6518161" y="2532532"/>
                  </a:lnTo>
                  <a:lnTo>
                    <a:pt x="6516891" y="2547048"/>
                  </a:lnTo>
                  <a:lnTo>
                    <a:pt x="6521450" y="2561463"/>
                  </a:lnTo>
                  <a:lnTo>
                    <a:pt x="6531216" y="2573058"/>
                  </a:lnTo>
                  <a:lnTo>
                    <a:pt x="6544196" y="2579725"/>
                  </a:lnTo>
                  <a:lnTo>
                    <a:pt x="6558712" y="2581008"/>
                  </a:lnTo>
                  <a:lnTo>
                    <a:pt x="6573139" y="2576449"/>
                  </a:lnTo>
                  <a:lnTo>
                    <a:pt x="6584670" y="2566682"/>
                  </a:lnTo>
                  <a:lnTo>
                    <a:pt x="6591338" y="2553690"/>
                  </a:lnTo>
                  <a:lnTo>
                    <a:pt x="6591871" y="2547747"/>
                  </a:lnTo>
                  <a:lnTo>
                    <a:pt x="6592659" y="2539123"/>
                  </a:lnTo>
                  <a:close/>
                </a:path>
                <a:path w="7309484" h="3063240">
                  <a:moveTo>
                    <a:pt x="6620002" y="3011170"/>
                  </a:moveTo>
                  <a:lnTo>
                    <a:pt x="6449479" y="2741422"/>
                  </a:lnTo>
                  <a:lnTo>
                    <a:pt x="6453391" y="2737675"/>
                  </a:lnTo>
                  <a:lnTo>
                    <a:pt x="6459283" y="2724302"/>
                  </a:lnTo>
                  <a:lnTo>
                    <a:pt x="6459702" y="2710815"/>
                  </a:lnTo>
                  <a:lnTo>
                    <a:pt x="6459741" y="2709710"/>
                  </a:lnTo>
                  <a:lnTo>
                    <a:pt x="6454394" y="2695575"/>
                  </a:lnTo>
                  <a:lnTo>
                    <a:pt x="6443904" y="2684640"/>
                  </a:lnTo>
                  <a:lnTo>
                    <a:pt x="6430531" y="2678747"/>
                  </a:lnTo>
                  <a:lnTo>
                    <a:pt x="6415938" y="2678290"/>
                  </a:lnTo>
                  <a:lnTo>
                    <a:pt x="6401816" y="2683637"/>
                  </a:lnTo>
                  <a:lnTo>
                    <a:pt x="6390868" y="2694127"/>
                  </a:lnTo>
                  <a:lnTo>
                    <a:pt x="6384988" y="2707500"/>
                  </a:lnTo>
                  <a:lnTo>
                    <a:pt x="6384557" y="2720975"/>
                  </a:lnTo>
                  <a:lnTo>
                    <a:pt x="6384518" y="2722092"/>
                  </a:lnTo>
                  <a:lnTo>
                    <a:pt x="6389878" y="2736215"/>
                  </a:lnTo>
                  <a:lnTo>
                    <a:pt x="6400355" y="2747162"/>
                  </a:lnTo>
                  <a:lnTo>
                    <a:pt x="6413728" y="2753042"/>
                  </a:lnTo>
                  <a:lnTo>
                    <a:pt x="6428321" y="2753512"/>
                  </a:lnTo>
                  <a:lnTo>
                    <a:pt x="6433452" y="2751569"/>
                  </a:lnTo>
                  <a:lnTo>
                    <a:pt x="6603873" y="3021330"/>
                  </a:lnTo>
                  <a:lnTo>
                    <a:pt x="6620002" y="3011170"/>
                  </a:lnTo>
                  <a:close/>
                </a:path>
                <a:path w="7309484" h="3063240">
                  <a:moveTo>
                    <a:pt x="6938518" y="428117"/>
                  </a:moveTo>
                  <a:lnTo>
                    <a:pt x="6923532" y="416433"/>
                  </a:lnTo>
                  <a:lnTo>
                    <a:pt x="6627406" y="795121"/>
                  </a:lnTo>
                  <a:lnTo>
                    <a:pt x="6622567" y="792695"/>
                  </a:lnTo>
                  <a:lnTo>
                    <a:pt x="6582664" y="805942"/>
                  </a:lnTo>
                  <a:lnTo>
                    <a:pt x="6574841" y="834059"/>
                  </a:lnTo>
                  <a:lnTo>
                    <a:pt x="6579336" y="847940"/>
                  </a:lnTo>
                  <a:lnTo>
                    <a:pt x="6589141" y="859409"/>
                  </a:lnTo>
                  <a:lnTo>
                    <a:pt x="6602692" y="866190"/>
                  </a:lnTo>
                  <a:lnTo>
                    <a:pt x="6617246" y="867219"/>
                  </a:lnTo>
                  <a:lnTo>
                    <a:pt x="6631127" y="862736"/>
                  </a:lnTo>
                  <a:lnTo>
                    <a:pt x="6642608" y="852932"/>
                  </a:lnTo>
                  <a:lnTo>
                    <a:pt x="6649377" y="839381"/>
                  </a:lnTo>
                  <a:lnTo>
                    <a:pt x="6649669" y="835279"/>
                  </a:lnTo>
                  <a:lnTo>
                    <a:pt x="6650418" y="824826"/>
                  </a:lnTo>
                  <a:lnTo>
                    <a:pt x="6645923" y="810945"/>
                  </a:lnTo>
                  <a:lnTo>
                    <a:pt x="6642392" y="806805"/>
                  </a:lnTo>
                  <a:lnTo>
                    <a:pt x="6938518" y="428117"/>
                  </a:lnTo>
                  <a:close/>
                </a:path>
                <a:path w="7309484" h="3063240">
                  <a:moveTo>
                    <a:pt x="7136765" y="2622423"/>
                  </a:moveTo>
                  <a:lnTo>
                    <a:pt x="6846087" y="2378367"/>
                  </a:lnTo>
                  <a:lnTo>
                    <a:pt x="6848691" y="2373553"/>
                  </a:lnTo>
                  <a:lnTo>
                    <a:pt x="6850227" y="2359037"/>
                  </a:lnTo>
                  <a:lnTo>
                    <a:pt x="6823494" y="2325916"/>
                  </a:lnTo>
                  <a:lnTo>
                    <a:pt x="6808978" y="2324379"/>
                  </a:lnTo>
                  <a:lnTo>
                    <a:pt x="6794919" y="2328392"/>
                  </a:lnTo>
                  <a:lnTo>
                    <a:pt x="6783070" y="2337816"/>
                  </a:lnTo>
                  <a:lnTo>
                    <a:pt x="6775856" y="2351113"/>
                  </a:lnTo>
                  <a:lnTo>
                    <a:pt x="6774320" y="2365629"/>
                  </a:lnTo>
                  <a:lnTo>
                    <a:pt x="6778333" y="2379688"/>
                  </a:lnTo>
                  <a:lnTo>
                    <a:pt x="6787769" y="2391537"/>
                  </a:lnTo>
                  <a:lnTo>
                    <a:pt x="6801053" y="2398750"/>
                  </a:lnTo>
                  <a:lnTo>
                    <a:pt x="6815582" y="2400287"/>
                  </a:lnTo>
                  <a:lnTo>
                    <a:pt x="6829628" y="2396274"/>
                  </a:lnTo>
                  <a:lnTo>
                    <a:pt x="6833908" y="2392870"/>
                  </a:lnTo>
                  <a:lnTo>
                    <a:pt x="7124573" y="2637028"/>
                  </a:lnTo>
                  <a:lnTo>
                    <a:pt x="7136765" y="2622423"/>
                  </a:lnTo>
                  <a:close/>
                </a:path>
                <a:path w="7309484" h="3063240">
                  <a:moveTo>
                    <a:pt x="7244588" y="987806"/>
                  </a:moveTo>
                  <a:lnTo>
                    <a:pt x="7240016" y="969264"/>
                  </a:lnTo>
                  <a:lnTo>
                    <a:pt x="6913588" y="1051852"/>
                  </a:lnTo>
                  <a:lnTo>
                    <a:pt x="6911251" y="1046988"/>
                  </a:lnTo>
                  <a:lnTo>
                    <a:pt x="6900354" y="1037272"/>
                  </a:lnTo>
                  <a:lnTo>
                    <a:pt x="6886588" y="1032332"/>
                  </a:lnTo>
                  <a:lnTo>
                    <a:pt x="6871462" y="1033018"/>
                  </a:lnTo>
                  <a:lnTo>
                    <a:pt x="6857860" y="1039583"/>
                  </a:lnTo>
                  <a:lnTo>
                    <a:pt x="6848157" y="1050480"/>
                  </a:lnTo>
                  <a:lnTo>
                    <a:pt x="6843204" y="1064247"/>
                  </a:lnTo>
                  <a:lnTo>
                    <a:pt x="6843903" y="1079373"/>
                  </a:lnTo>
                  <a:lnTo>
                    <a:pt x="6850456" y="1092987"/>
                  </a:lnTo>
                  <a:lnTo>
                    <a:pt x="6861365" y="1102728"/>
                  </a:lnTo>
                  <a:lnTo>
                    <a:pt x="6875119" y="1107681"/>
                  </a:lnTo>
                  <a:lnTo>
                    <a:pt x="6890258" y="1106932"/>
                  </a:lnTo>
                  <a:lnTo>
                    <a:pt x="6903847" y="1100378"/>
                  </a:lnTo>
                  <a:lnTo>
                    <a:pt x="6913562" y="1089469"/>
                  </a:lnTo>
                  <a:lnTo>
                    <a:pt x="6917195" y="1079373"/>
                  </a:lnTo>
                  <a:lnTo>
                    <a:pt x="6918503" y="1075715"/>
                  </a:lnTo>
                  <a:lnTo>
                    <a:pt x="6918261" y="1070368"/>
                  </a:lnTo>
                  <a:lnTo>
                    <a:pt x="7244588" y="987806"/>
                  </a:lnTo>
                  <a:close/>
                </a:path>
                <a:path w="7309484" h="3063240">
                  <a:moveTo>
                    <a:pt x="7250303" y="2084451"/>
                  </a:moveTo>
                  <a:lnTo>
                    <a:pt x="6971297" y="1972221"/>
                  </a:lnTo>
                  <a:lnTo>
                    <a:pt x="6972274" y="1966963"/>
                  </a:lnTo>
                  <a:lnTo>
                    <a:pt x="6970522" y="1958721"/>
                  </a:lnTo>
                  <a:lnTo>
                    <a:pt x="6969252" y="1952688"/>
                  </a:lnTo>
                  <a:lnTo>
                    <a:pt x="6961149" y="1940737"/>
                  </a:lnTo>
                  <a:lnTo>
                    <a:pt x="6948424" y="1932305"/>
                  </a:lnTo>
                  <a:lnTo>
                    <a:pt x="6933539" y="1929536"/>
                  </a:lnTo>
                  <a:lnTo>
                    <a:pt x="6919265" y="1932559"/>
                  </a:lnTo>
                  <a:lnTo>
                    <a:pt x="6907200" y="1940737"/>
                  </a:lnTo>
                  <a:lnTo>
                    <a:pt x="6898894" y="1953387"/>
                  </a:lnTo>
                  <a:lnTo>
                    <a:pt x="6896113" y="1968271"/>
                  </a:lnTo>
                  <a:lnTo>
                    <a:pt x="6899148" y="1982546"/>
                  </a:lnTo>
                  <a:lnTo>
                    <a:pt x="6907314" y="1994611"/>
                  </a:lnTo>
                  <a:lnTo>
                    <a:pt x="6919976" y="2002917"/>
                  </a:lnTo>
                  <a:lnTo>
                    <a:pt x="6934848" y="2005698"/>
                  </a:lnTo>
                  <a:lnTo>
                    <a:pt x="6949122" y="2002663"/>
                  </a:lnTo>
                  <a:lnTo>
                    <a:pt x="6961010" y="1994611"/>
                  </a:lnTo>
                  <a:lnTo>
                    <a:pt x="6964146" y="1989988"/>
                  </a:lnTo>
                  <a:lnTo>
                    <a:pt x="7243191" y="2102231"/>
                  </a:lnTo>
                  <a:lnTo>
                    <a:pt x="7250303" y="2084451"/>
                  </a:lnTo>
                  <a:close/>
                </a:path>
                <a:path w="7309484" h="3063240">
                  <a:moveTo>
                    <a:pt x="7309231" y="1570228"/>
                  </a:moveTo>
                  <a:lnTo>
                    <a:pt x="7308469" y="1551178"/>
                  </a:lnTo>
                  <a:lnTo>
                    <a:pt x="7006564" y="1562747"/>
                  </a:lnTo>
                  <a:lnTo>
                    <a:pt x="7005269" y="1557464"/>
                  </a:lnTo>
                  <a:lnTo>
                    <a:pt x="6996646" y="1545653"/>
                  </a:lnTo>
                  <a:lnTo>
                    <a:pt x="6984263" y="1537957"/>
                  </a:lnTo>
                  <a:lnTo>
                    <a:pt x="6969379" y="1535557"/>
                  </a:lnTo>
                  <a:lnTo>
                    <a:pt x="6954634" y="1539087"/>
                  </a:lnTo>
                  <a:lnTo>
                    <a:pt x="6942836" y="1547685"/>
                  </a:lnTo>
                  <a:lnTo>
                    <a:pt x="6935114" y="1560106"/>
                  </a:lnTo>
                  <a:lnTo>
                    <a:pt x="6932676" y="1575054"/>
                  </a:lnTo>
                  <a:lnTo>
                    <a:pt x="6936270" y="1589798"/>
                  </a:lnTo>
                  <a:lnTo>
                    <a:pt x="6944893" y="1601584"/>
                  </a:lnTo>
                  <a:lnTo>
                    <a:pt x="6957276" y="1609255"/>
                  </a:lnTo>
                  <a:lnTo>
                    <a:pt x="6972173" y="1611630"/>
                  </a:lnTo>
                  <a:lnTo>
                    <a:pt x="6986905" y="1608112"/>
                  </a:lnTo>
                  <a:lnTo>
                    <a:pt x="6998716" y="1599501"/>
                  </a:lnTo>
                  <a:lnTo>
                    <a:pt x="7006425" y="1587093"/>
                  </a:lnTo>
                  <a:lnTo>
                    <a:pt x="7007085" y="1583055"/>
                  </a:lnTo>
                  <a:lnTo>
                    <a:pt x="7007301" y="1581683"/>
                  </a:lnTo>
                  <a:lnTo>
                    <a:pt x="7309231" y="157022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pic>
          <p:nvPicPr>
            <p:cNvPr id="36" name="object 3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4047" y="294131"/>
              <a:ext cx="1879092" cy="1917192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1271087" y="2715227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GCSE</a:t>
            </a:r>
            <a:r>
              <a:rPr sz="700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/>
          <p:cNvSpPr txBox="1"/>
          <p:nvPr/>
        </p:nvSpPr>
        <p:spPr>
          <a:xfrm>
            <a:off x="2668586" y="1825554"/>
            <a:ext cx="506723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Science</a:t>
            </a:r>
            <a:r>
              <a:rPr sz="2400" b="1" spc="-8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tx1"/>
                </a:solidFill>
                <a:latin typeface="Calibri"/>
                <a:cs typeface="Calibri"/>
              </a:rPr>
              <a:t>20</a:t>
            </a:r>
            <a:r>
              <a:rPr lang="en-GB" sz="2400" b="1" dirty="0">
                <a:solidFill>
                  <a:schemeClr val="tx1"/>
                </a:solidFill>
                <a:latin typeface="Calibri"/>
                <a:cs typeface="Calibri"/>
              </a:rPr>
              <a:t>25/2026</a:t>
            </a:r>
            <a:endParaRPr sz="24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370539" y="10389446"/>
            <a:ext cx="111027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3675" marR="5080" indent="-18161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Boot camp + baseline assessment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159002" y="9815281"/>
            <a:ext cx="484198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Gravity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583464" y="10118942"/>
            <a:ext cx="683056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Current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37908" y="9110759"/>
            <a:ext cx="65087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Universe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76753" y="10067948"/>
            <a:ext cx="509397" cy="46006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Potential difference and resistance</a:t>
            </a:r>
            <a:endParaRPr lang="en-GB"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1606050" y="9897116"/>
            <a:ext cx="64477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Energy transfers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948245" y="8936545"/>
            <a:ext cx="73977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388177" y="9868240"/>
            <a:ext cx="1080516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0020" marR="5080" indent="-147955" algn="l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Movement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2957369" y="8665863"/>
            <a:ext cx="3829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Cells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259326" y="9822734"/>
            <a:ext cx="87123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Particle Model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019077" y="8803672"/>
            <a:ext cx="51943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Sound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354258" y="10147838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Light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656631" y="8641299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Holistic Assessment B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725473" y="9902860"/>
            <a:ext cx="811531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Academy assessment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711217" y="8853455"/>
            <a:ext cx="59118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Speed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8424890" y="9520385"/>
            <a:ext cx="71570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62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Interdependence + plant reproduction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541184" y="8859966"/>
            <a:ext cx="84036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Human reproduction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3186128" y="3777709"/>
            <a:ext cx="2104390" cy="6155690"/>
          </a:xfrm>
          <a:custGeom>
            <a:avLst/>
            <a:gdLst/>
            <a:ahLst/>
            <a:cxnLst/>
            <a:rect l="l" t="t" r="r" b="b"/>
            <a:pathLst>
              <a:path w="2104390" h="6155690">
                <a:moveTo>
                  <a:pt x="47485" y="6078982"/>
                </a:moveTo>
                <a:lnTo>
                  <a:pt x="45847" y="5606796"/>
                </a:lnTo>
                <a:lnTo>
                  <a:pt x="26797" y="5606796"/>
                </a:lnTo>
                <a:lnTo>
                  <a:pt x="28435" y="6078982"/>
                </a:lnTo>
                <a:lnTo>
                  <a:pt x="28448" y="6080912"/>
                </a:lnTo>
                <a:lnTo>
                  <a:pt x="37973" y="6078982"/>
                </a:lnTo>
                <a:lnTo>
                  <a:pt x="47485" y="6078982"/>
                </a:lnTo>
                <a:close/>
              </a:path>
              <a:path w="2104390" h="6155690">
                <a:moveTo>
                  <a:pt x="76250" y="6117209"/>
                </a:moveTo>
                <a:lnTo>
                  <a:pt x="52959" y="6081992"/>
                </a:lnTo>
                <a:lnTo>
                  <a:pt x="53289" y="6081992"/>
                </a:lnTo>
                <a:lnTo>
                  <a:pt x="47802" y="6080912"/>
                </a:lnTo>
                <a:lnTo>
                  <a:pt x="47498" y="6080912"/>
                </a:lnTo>
                <a:lnTo>
                  <a:pt x="28448" y="6080912"/>
                </a:lnTo>
                <a:lnTo>
                  <a:pt x="23126" y="6081992"/>
                </a:lnTo>
                <a:lnTo>
                  <a:pt x="11023" y="6090196"/>
                </a:lnTo>
                <a:lnTo>
                  <a:pt x="2908" y="6102350"/>
                </a:lnTo>
                <a:lnTo>
                  <a:pt x="0" y="6117209"/>
                </a:lnTo>
                <a:lnTo>
                  <a:pt x="3009" y="6131814"/>
                </a:lnTo>
                <a:lnTo>
                  <a:pt x="38227" y="6155182"/>
                </a:lnTo>
                <a:lnTo>
                  <a:pt x="52616" y="6152223"/>
                </a:lnTo>
                <a:lnTo>
                  <a:pt x="52933" y="6152223"/>
                </a:lnTo>
                <a:lnTo>
                  <a:pt x="65163" y="6143930"/>
                </a:lnTo>
                <a:lnTo>
                  <a:pt x="73279" y="6131814"/>
                </a:lnTo>
                <a:lnTo>
                  <a:pt x="76149" y="6117209"/>
                </a:lnTo>
                <a:close/>
              </a:path>
              <a:path w="2104390" h="6155690">
                <a:moveTo>
                  <a:pt x="2104390" y="38100"/>
                </a:moveTo>
                <a:lnTo>
                  <a:pt x="2101392" y="23253"/>
                </a:lnTo>
                <a:lnTo>
                  <a:pt x="2093239" y="11150"/>
                </a:lnTo>
                <a:lnTo>
                  <a:pt x="2081136" y="2997"/>
                </a:lnTo>
                <a:lnTo>
                  <a:pt x="2066290" y="0"/>
                </a:lnTo>
                <a:lnTo>
                  <a:pt x="2051431" y="2997"/>
                </a:lnTo>
                <a:lnTo>
                  <a:pt x="2039327" y="11150"/>
                </a:lnTo>
                <a:lnTo>
                  <a:pt x="2031174" y="23253"/>
                </a:lnTo>
                <a:lnTo>
                  <a:pt x="2028190" y="38100"/>
                </a:lnTo>
                <a:lnTo>
                  <a:pt x="2031174" y="52959"/>
                </a:lnTo>
                <a:lnTo>
                  <a:pt x="2039327" y="65062"/>
                </a:lnTo>
                <a:lnTo>
                  <a:pt x="2051431" y="73215"/>
                </a:lnTo>
                <a:lnTo>
                  <a:pt x="2056765" y="74295"/>
                </a:lnTo>
                <a:lnTo>
                  <a:pt x="2056765" y="450723"/>
                </a:lnTo>
                <a:lnTo>
                  <a:pt x="2075815" y="450723"/>
                </a:lnTo>
                <a:lnTo>
                  <a:pt x="2075815" y="76200"/>
                </a:lnTo>
                <a:lnTo>
                  <a:pt x="2075815" y="74295"/>
                </a:lnTo>
                <a:lnTo>
                  <a:pt x="2081136" y="73215"/>
                </a:lnTo>
                <a:lnTo>
                  <a:pt x="2093239" y="65062"/>
                </a:lnTo>
                <a:lnTo>
                  <a:pt x="2101392" y="52959"/>
                </a:lnTo>
                <a:lnTo>
                  <a:pt x="210439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911266" y="8812870"/>
            <a:ext cx="84036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06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Holistic Assessment A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8738679" y="7396473"/>
            <a:ext cx="53327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Y7 Reconnection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7287056" y="7981596"/>
            <a:ext cx="80543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Electromagnetism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7155608" y="6640479"/>
            <a:ext cx="55372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333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Climate 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496831" y="6910107"/>
            <a:ext cx="726236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7955" marR="5080" indent="-13589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Earth Resources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6863518" y="7770018"/>
            <a:ext cx="5854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0965" marR="5080" indent="-8890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Elements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194251" y="7876577"/>
            <a:ext cx="686942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Periodic table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5830665" y="6713494"/>
            <a:ext cx="765431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Holistic assessment A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723193" y="7861018"/>
            <a:ext cx="448136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Breathing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476666" y="6861626"/>
            <a:ext cx="43815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5080" indent="-247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Digestion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4721342" y="7832477"/>
            <a:ext cx="875170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Wave properties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068380" y="6611123"/>
            <a:ext cx="39878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333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Evolution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4214538" y="7845755"/>
            <a:ext cx="50990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Inheritance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719104" y="7944019"/>
            <a:ext cx="795788" cy="24481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Chemical</a:t>
            </a:r>
          </a:p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energy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3792988" y="6856576"/>
            <a:ext cx="90373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lang="en-GB" sz="1050" baseline="31746">
                <a:solidFill>
                  <a:schemeClr val="tx1"/>
                </a:solidFill>
                <a:latin typeface="Calibri"/>
                <a:cs typeface="Calibri"/>
              </a:rPr>
              <a:t>Types of reaction</a:t>
            </a:r>
            <a:endParaRPr sz="1050" baseline="31746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3039043" y="7894251"/>
            <a:ext cx="558782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Contact forces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2818838" y="6897028"/>
            <a:ext cx="454659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Pressure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2360040" y="7913693"/>
            <a:ext cx="53784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170" marR="5080" indent="-7810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Respiration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2135362" y="6645402"/>
            <a:ext cx="704892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Photosynthesis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598434" y="6537623"/>
            <a:ext cx="498654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Academic Assessment</a:t>
            </a:r>
            <a:endParaRPr sz="1050" baseline="-15873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200293" y="6513021"/>
            <a:ext cx="57785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Separating mixtures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85859" y="6094840"/>
            <a:ext cx="475831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5080" indent="-247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Respiration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220804" y="5524649"/>
            <a:ext cx="56896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Photosynthesis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2326639" y="5786754"/>
            <a:ext cx="41719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Current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368046" y="4891893"/>
            <a:ext cx="148997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Holistic Assessment A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7482140" y="4658638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Bioenergetics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7622539" y="5783071"/>
            <a:ext cx="503301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Bonding</a:t>
            </a: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 + Structure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8083676" y="5683122"/>
            <a:ext cx="1206041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Energy stores and transfers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8918448" y="4096005"/>
            <a:ext cx="47117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Particle model of matter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8882888" y="4764785"/>
            <a:ext cx="4711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Quantitative chemistry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8802116" y="5259704"/>
            <a:ext cx="49847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6515" marR="5080" indent="-4445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Organisation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8634245" y="3519050"/>
            <a:ext cx="79057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Infection + response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7037069" y="3936947"/>
            <a:ext cx="168552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Atomic structure + radioactivity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7168812" y="2696971"/>
            <a:ext cx="926899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Pre-public exam (PPE)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8553704" y="2974085"/>
            <a:ext cx="718248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Chemical changes + energy changes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6620407" y="3815569"/>
            <a:ext cx="1522248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Homeostasis + response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6131349" y="2777074"/>
            <a:ext cx="1028699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Rate + extent of change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3947826" y="4033539"/>
            <a:ext cx="494592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572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Forces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3076671" y="2891688"/>
            <a:ext cx="819842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305" marR="5080" indent="-1524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Organic Chemistry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3457064" y="4077666"/>
            <a:ext cx="506730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Inheritance, variation and evolution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3153549" y="3128111"/>
            <a:ext cx="45021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PPE1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2979798" y="3908371"/>
            <a:ext cx="49149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Waves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2819310" y="2556605"/>
            <a:ext cx="57418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Chemical Analysis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2428754" y="4205170"/>
            <a:ext cx="830806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Magnetism + electromagnetism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2217150" y="2809292"/>
            <a:ext cx="923878" cy="233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145" marR="5080" indent="-5080">
              <a:lnSpc>
                <a:spcPct val="104500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Chemistry of the atmosphere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9" name="object 119"/>
          <p:cNvSpPr/>
          <p:nvPr/>
        </p:nvSpPr>
        <p:spPr>
          <a:xfrm>
            <a:off x="2227961" y="10868152"/>
            <a:ext cx="5041265" cy="1279525"/>
          </a:xfrm>
          <a:custGeom>
            <a:avLst/>
            <a:gdLst/>
            <a:ahLst/>
            <a:cxnLst/>
            <a:rect l="l" t="t" r="r" b="b"/>
            <a:pathLst>
              <a:path w="5041265" h="1279525">
                <a:moveTo>
                  <a:pt x="76200" y="648081"/>
                </a:moveTo>
                <a:lnTo>
                  <a:pt x="76161" y="647954"/>
                </a:lnTo>
                <a:lnTo>
                  <a:pt x="73228" y="633285"/>
                </a:lnTo>
                <a:lnTo>
                  <a:pt x="65112" y="621157"/>
                </a:lnTo>
                <a:lnTo>
                  <a:pt x="53047" y="612940"/>
                </a:lnTo>
                <a:lnTo>
                  <a:pt x="38227" y="609854"/>
                </a:lnTo>
                <a:lnTo>
                  <a:pt x="23355" y="612775"/>
                </a:lnTo>
                <a:lnTo>
                  <a:pt x="11201" y="620890"/>
                </a:lnTo>
                <a:lnTo>
                  <a:pt x="2997" y="632993"/>
                </a:lnTo>
                <a:lnTo>
                  <a:pt x="0" y="647827"/>
                </a:lnTo>
                <a:lnTo>
                  <a:pt x="2882" y="662647"/>
                </a:lnTo>
                <a:lnTo>
                  <a:pt x="10960" y="674776"/>
                </a:lnTo>
                <a:lnTo>
                  <a:pt x="23012" y="682993"/>
                </a:lnTo>
                <a:lnTo>
                  <a:pt x="28397" y="684110"/>
                </a:lnTo>
                <a:lnTo>
                  <a:pt x="28702" y="684174"/>
                </a:lnTo>
                <a:lnTo>
                  <a:pt x="37846" y="686054"/>
                </a:lnTo>
                <a:lnTo>
                  <a:pt x="28702" y="684174"/>
                </a:lnTo>
                <a:lnTo>
                  <a:pt x="28397" y="684174"/>
                </a:lnTo>
                <a:lnTo>
                  <a:pt x="26403" y="1100874"/>
                </a:lnTo>
                <a:lnTo>
                  <a:pt x="45466" y="1100874"/>
                </a:lnTo>
                <a:lnTo>
                  <a:pt x="47434" y="686054"/>
                </a:lnTo>
                <a:lnTo>
                  <a:pt x="47447" y="684174"/>
                </a:lnTo>
                <a:lnTo>
                  <a:pt x="52705" y="683133"/>
                </a:lnTo>
                <a:lnTo>
                  <a:pt x="64871" y="675017"/>
                </a:lnTo>
                <a:lnTo>
                  <a:pt x="73113" y="662940"/>
                </a:lnTo>
                <a:lnTo>
                  <a:pt x="76200" y="648081"/>
                </a:lnTo>
                <a:close/>
              </a:path>
              <a:path w="5041265" h="1279525">
                <a:moveTo>
                  <a:pt x="983869" y="612394"/>
                </a:moveTo>
                <a:lnTo>
                  <a:pt x="980871" y="597547"/>
                </a:lnTo>
                <a:lnTo>
                  <a:pt x="972718" y="585444"/>
                </a:lnTo>
                <a:lnTo>
                  <a:pt x="960615" y="577291"/>
                </a:lnTo>
                <a:lnTo>
                  <a:pt x="955294" y="576211"/>
                </a:lnTo>
                <a:lnTo>
                  <a:pt x="955294" y="574294"/>
                </a:lnTo>
                <a:lnTo>
                  <a:pt x="955294" y="306578"/>
                </a:lnTo>
                <a:lnTo>
                  <a:pt x="936244" y="306578"/>
                </a:lnTo>
                <a:lnTo>
                  <a:pt x="936244" y="576211"/>
                </a:lnTo>
                <a:lnTo>
                  <a:pt x="930910" y="577291"/>
                </a:lnTo>
                <a:lnTo>
                  <a:pt x="918806" y="585444"/>
                </a:lnTo>
                <a:lnTo>
                  <a:pt x="910653" y="597547"/>
                </a:lnTo>
                <a:lnTo>
                  <a:pt x="907669" y="612394"/>
                </a:lnTo>
                <a:lnTo>
                  <a:pt x="910653" y="627253"/>
                </a:lnTo>
                <a:lnTo>
                  <a:pt x="918806" y="639356"/>
                </a:lnTo>
                <a:lnTo>
                  <a:pt x="930910" y="647509"/>
                </a:lnTo>
                <a:lnTo>
                  <a:pt x="945769" y="650494"/>
                </a:lnTo>
                <a:lnTo>
                  <a:pt x="960615" y="647509"/>
                </a:lnTo>
                <a:lnTo>
                  <a:pt x="972718" y="639356"/>
                </a:lnTo>
                <a:lnTo>
                  <a:pt x="980871" y="627253"/>
                </a:lnTo>
                <a:lnTo>
                  <a:pt x="983869" y="612394"/>
                </a:lnTo>
                <a:close/>
              </a:path>
              <a:path w="5041265" h="1279525">
                <a:moveTo>
                  <a:pt x="1256665" y="625094"/>
                </a:moveTo>
                <a:lnTo>
                  <a:pt x="1253667" y="610247"/>
                </a:lnTo>
                <a:lnTo>
                  <a:pt x="1245514" y="598144"/>
                </a:lnTo>
                <a:lnTo>
                  <a:pt x="1233411" y="589991"/>
                </a:lnTo>
                <a:lnTo>
                  <a:pt x="1218565" y="586994"/>
                </a:lnTo>
                <a:lnTo>
                  <a:pt x="1203706" y="589991"/>
                </a:lnTo>
                <a:lnTo>
                  <a:pt x="1191602" y="598144"/>
                </a:lnTo>
                <a:lnTo>
                  <a:pt x="1183449" y="610247"/>
                </a:lnTo>
                <a:lnTo>
                  <a:pt x="1180465" y="625094"/>
                </a:lnTo>
                <a:lnTo>
                  <a:pt x="1183449" y="639953"/>
                </a:lnTo>
                <a:lnTo>
                  <a:pt x="1191602" y="652056"/>
                </a:lnTo>
                <a:lnTo>
                  <a:pt x="1203706" y="660209"/>
                </a:lnTo>
                <a:lnTo>
                  <a:pt x="1209040" y="661289"/>
                </a:lnTo>
                <a:lnTo>
                  <a:pt x="1209040" y="1033856"/>
                </a:lnTo>
                <a:lnTo>
                  <a:pt x="1228090" y="1033856"/>
                </a:lnTo>
                <a:lnTo>
                  <a:pt x="1228090" y="663194"/>
                </a:lnTo>
                <a:lnTo>
                  <a:pt x="1228090" y="661289"/>
                </a:lnTo>
                <a:lnTo>
                  <a:pt x="1233411" y="660209"/>
                </a:lnTo>
                <a:lnTo>
                  <a:pt x="1245514" y="652056"/>
                </a:lnTo>
                <a:lnTo>
                  <a:pt x="1253667" y="639953"/>
                </a:lnTo>
                <a:lnTo>
                  <a:pt x="1256665" y="625094"/>
                </a:lnTo>
                <a:close/>
              </a:path>
              <a:path w="5041265" h="1279525">
                <a:moveTo>
                  <a:pt x="1514221" y="611886"/>
                </a:moveTo>
                <a:lnTo>
                  <a:pt x="1511223" y="597039"/>
                </a:lnTo>
                <a:lnTo>
                  <a:pt x="1503070" y="584936"/>
                </a:lnTo>
                <a:lnTo>
                  <a:pt x="1490967" y="576783"/>
                </a:lnTo>
                <a:lnTo>
                  <a:pt x="1485646" y="575703"/>
                </a:lnTo>
                <a:lnTo>
                  <a:pt x="1485646" y="573786"/>
                </a:lnTo>
                <a:lnTo>
                  <a:pt x="1485646" y="205994"/>
                </a:lnTo>
                <a:lnTo>
                  <a:pt x="1466596" y="205994"/>
                </a:lnTo>
                <a:lnTo>
                  <a:pt x="1466596" y="575703"/>
                </a:lnTo>
                <a:lnTo>
                  <a:pt x="1461262" y="576783"/>
                </a:lnTo>
                <a:lnTo>
                  <a:pt x="1449158" y="584936"/>
                </a:lnTo>
                <a:lnTo>
                  <a:pt x="1441005" y="597039"/>
                </a:lnTo>
                <a:lnTo>
                  <a:pt x="1438021" y="611886"/>
                </a:lnTo>
                <a:lnTo>
                  <a:pt x="1441005" y="626681"/>
                </a:lnTo>
                <a:lnTo>
                  <a:pt x="1449158" y="638797"/>
                </a:lnTo>
                <a:lnTo>
                  <a:pt x="1461262" y="646988"/>
                </a:lnTo>
                <a:lnTo>
                  <a:pt x="1476121" y="649986"/>
                </a:lnTo>
                <a:lnTo>
                  <a:pt x="1490967" y="646988"/>
                </a:lnTo>
                <a:lnTo>
                  <a:pt x="1503070" y="638797"/>
                </a:lnTo>
                <a:lnTo>
                  <a:pt x="1511223" y="626681"/>
                </a:lnTo>
                <a:lnTo>
                  <a:pt x="1514221" y="611886"/>
                </a:lnTo>
                <a:close/>
              </a:path>
              <a:path w="5041265" h="1279525">
                <a:moveTo>
                  <a:pt x="1794637" y="618998"/>
                </a:moveTo>
                <a:lnTo>
                  <a:pt x="1791639" y="604151"/>
                </a:lnTo>
                <a:lnTo>
                  <a:pt x="1783486" y="592048"/>
                </a:lnTo>
                <a:lnTo>
                  <a:pt x="1771383" y="583895"/>
                </a:lnTo>
                <a:lnTo>
                  <a:pt x="1756537" y="580898"/>
                </a:lnTo>
                <a:lnTo>
                  <a:pt x="1741678" y="583895"/>
                </a:lnTo>
                <a:lnTo>
                  <a:pt x="1729574" y="592048"/>
                </a:lnTo>
                <a:lnTo>
                  <a:pt x="1721421" y="604151"/>
                </a:lnTo>
                <a:lnTo>
                  <a:pt x="1718437" y="618998"/>
                </a:lnTo>
                <a:lnTo>
                  <a:pt x="1721421" y="633857"/>
                </a:lnTo>
                <a:lnTo>
                  <a:pt x="1729574" y="645960"/>
                </a:lnTo>
                <a:lnTo>
                  <a:pt x="1741678" y="654113"/>
                </a:lnTo>
                <a:lnTo>
                  <a:pt x="1747012" y="655193"/>
                </a:lnTo>
                <a:lnTo>
                  <a:pt x="1747012" y="1139444"/>
                </a:lnTo>
                <a:lnTo>
                  <a:pt x="1766062" y="1139444"/>
                </a:lnTo>
                <a:lnTo>
                  <a:pt x="1766062" y="657098"/>
                </a:lnTo>
                <a:lnTo>
                  <a:pt x="1766062" y="655193"/>
                </a:lnTo>
                <a:lnTo>
                  <a:pt x="1771383" y="654113"/>
                </a:lnTo>
                <a:lnTo>
                  <a:pt x="1783486" y="645960"/>
                </a:lnTo>
                <a:lnTo>
                  <a:pt x="1791639" y="633857"/>
                </a:lnTo>
                <a:lnTo>
                  <a:pt x="1794637" y="618998"/>
                </a:lnTo>
                <a:close/>
              </a:path>
              <a:path w="5041265" h="1279525">
                <a:moveTo>
                  <a:pt x="2040001" y="612648"/>
                </a:moveTo>
                <a:lnTo>
                  <a:pt x="2039899" y="612140"/>
                </a:lnTo>
                <a:lnTo>
                  <a:pt x="2037346" y="597814"/>
                </a:lnTo>
                <a:lnTo>
                  <a:pt x="2029434" y="585558"/>
                </a:lnTo>
                <a:lnTo>
                  <a:pt x="2017509" y="577126"/>
                </a:lnTo>
                <a:lnTo>
                  <a:pt x="2012213" y="575932"/>
                </a:lnTo>
                <a:lnTo>
                  <a:pt x="2012251" y="573786"/>
                </a:lnTo>
                <a:lnTo>
                  <a:pt x="2024761" y="508"/>
                </a:lnTo>
                <a:lnTo>
                  <a:pt x="2005711" y="0"/>
                </a:lnTo>
                <a:lnTo>
                  <a:pt x="1993188" y="573786"/>
                </a:lnTo>
                <a:lnTo>
                  <a:pt x="1993163" y="575500"/>
                </a:lnTo>
                <a:lnTo>
                  <a:pt x="1987867" y="576440"/>
                </a:lnTo>
                <a:lnTo>
                  <a:pt x="1975573" y="584352"/>
                </a:lnTo>
                <a:lnTo>
                  <a:pt x="1967141" y="596277"/>
                </a:lnTo>
                <a:lnTo>
                  <a:pt x="1963801" y="610997"/>
                </a:lnTo>
                <a:lnTo>
                  <a:pt x="1966442" y="625919"/>
                </a:lnTo>
                <a:lnTo>
                  <a:pt x="1974354" y="638213"/>
                </a:lnTo>
                <a:lnTo>
                  <a:pt x="1986280" y="646645"/>
                </a:lnTo>
                <a:lnTo>
                  <a:pt x="2001012" y="649986"/>
                </a:lnTo>
                <a:lnTo>
                  <a:pt x="2015921" y="647280"/>
                </a:lnTo>
                <a:lnTo>
                  <a:pt x="2028215" y="639368"/>
                </a:lnTo>
                <a:lnTo>
                  <a:pt x="2036648" y="627430"/>
                </a:lnTo>
                <a:lnTo>
                  <a:pt x="2040001" y="612648"/>
                </a:lnTo>
                <a:close/>
              </a:path>
              <a:path w="5041265" h="1279525">
                <a:moveTo>
                  <a:pt x="2300605" y="631190"/>
                </a:moveTo>
                <a:lnTo>
                  <a:pt x="2297607" y="616343"/>
                </a:lnTo>
                <a:lnTo>
                  <a:pt x="2289454" y="604240"/>
                </a:lnTo>
                <a:lnTo>
                  <a:pt x="2277351" y="596087"/>
                </a:lnTo>
                <a:lnTo>
                  <a:pt x="2262505" y="593090"/>
                </a:lnTo>
                <a:lnTo>
                  <a:pt x="2247646" y="596087"/>
                </a:lnTo>
                <a:lnTo>
                  <a:pt x="2235543" y="604240"/>
                </a:lnTo>
                <a:lnTo>
                  <a:pt x="2227389" y="616343"/>
                </a:lnTo>
                <a:lnTo>
                  <a:pt x="2224405" y="631190"/>
                </a:lnTo>
                <a:lnTo>
                  <a:pt x="2227389" y="646049"/>
                </a:lnTo>
                <a:lnTo>
                  <a:pt x="2235543" y="658152"/>
                </a:lnTo>
                <a:lnTo>
                  <a:pt x="2247646" y="666305"/>
                </a:lnTo>
                <a:lnTo>
                  <a:pt x="2252980" y="667385"/>
                </a:lnTo>
                <a:lnTo>
                  <a:pt x="2252980" y="1034300"/>
                </a:lnTo>
                <a:lnTo>
                  <a:pt x="2272030" y="1034300"/>
                </a:lnTo>
                <a:lnTo>
                  <a:pt x="2272030" y="669290"/>
                </a:lnTo>
                <a:lnTo>
                  <a:pt x="2272030" y="667385"/>
                </a:lnTo>
                <a:lnTo>
                  <a:pt x="2262505" y="669290"/>
                </a:lnTo>
                <a:lnTo>
                  <a:pt x="2272017" y="667385"/>
                </a:lnTo>
                <a:lnTo>
                  <a:pt x="2272030" y="631190"/>
                </a:lnTo>
                <a:lnTo>
                  <a:pt x="2272030" y="667385"/>
                </a:lnTo>
                <a:lnTo>
                  <a:pt x="2277351" y="666305"/>
                </a:lnTo>
                <a:lnTo>
                  <a:pt x="2289454" y="658152"/>
                </a:lnTo>
                <a:lnTo>
                  <a:pt x="2297607" y="646049"/>
                </a:lnTo>
                <a:lnTo>
                  <a:pt x="2300605" y="631190"/>
                </a:lnTo>
                <a:close/>
              </a:path>
              <a:path w="5041265" h="1279525">
                <a:moveTo>
                  <a:pt x="2571877" y="627126"/>
                </a:moveTo>
                <a:lnTo>
                  <a:pt x="2568879" y="612279"/>
                </a:lnTo>
                <a:lnTo>
                  <a:pt x="2560726" y="600176"/>
                </a:lnTo>
                <a:lnTo>
                  <a:pt x="2548623" y="592023"/>
                </a:lnTo>
                <a:lnTo>
                  <a:pt x="2543302" y="590943"/>
                </a:lnTo>
                <a:lnTo>
                  <a:pt x="2543302" y="589026"/>
                </a:lnTo>
                <a:lnTo>
                  <a:pt x="2543302" y="221234"/>
                </a:lnTo>
                <a:lnTo>
                  <a:pt x="2524252" y="221234"/>
                </a:lnTo>
                <a:lnTo>
                  <a:pt x="2524252" y="590943"/>
                </a:lnTo>
                <a:lnTo>
                  <a:pt x="2518918" y="592023"/>
                </a:lnTo>
                <a:lnTo>
                  <a:pt x="2506815" y="600176"/>
                </a:lnTo>
                <a:lnTo>
                  <a:pt x="2498661" y="612279"/>
                </a:lnTo>
                <a:lnTo>
                  <a:pt x="2495677" y="627126"/>
                </a:lnTo>
                <a:lnTo>
                  <a:pt x="2498661" y="641921"/>
                </a:lnTo>
                <a:lnTo>
                  <a:pt x="2506815" y="654024"/>
                </a:lnTo>
                <a:lnTo>
                  <a:pt x="2518918" y="662190"/>
                </a:lnTo>
                <a:lnTo>
                  <a:pt x="2533777" y="665187"/>
                </a:lnTo>
                <a:lnTo>
                  <a:pt x="2548623" y="662190"/>
                </a:lnTo>
                <a:lnTo>
                  <a:pt x="2560726" y="654024"/>
                </a:lnTo>
                <a:lnTo>
                  <a:pt x="2568879" y="641921"/>
                </a:lnTo>
                <a:lnTo>
                  <a:pt x="2571877" y="627126"/>
                </a:lnTo>
                <a:close/>
              </a:path>
              <a:path w="5041265" h="1279525">
                <a:moveTo>
                  <a:pt x="2843149" y="637286"/>
                </a:moveTo>
                <a:lnTo>
                  <a:pt x="2840151" y="622439"/>
                </a:lnTo>
                <a:lnTo>
                  <a:pt x="2831998" y="610336"/>
                </a:lnTo>
                <a:lnTo>
                  <a:pt x="2819895" y="602183"/>
                </a:lnTo>
                <a:lnTo>
                  <a:pt x="2805049" y="599186"/>
                </a:lnTo>
                <a:lnTo>
                  <a:pt x="2790190" y="602183"/>
                </a:lnTo>
                <a:lnTo>
                  <a:pt x="2778087" y="610336"/>
                </a:lnTo>
                <a:lnTo>
                  <a:pt x="2769933" y="622439"/>
                </a:lnTo>
                <a:lnTo>
                  <a:pt x="2766949" y="637286"/>
                </a:lnTo>
                <a:lnTo>
                  <a:pt x="2769933" y="652145"/>
                </a:lnTo>
                <a:lnTo>
                  <a:pt x="2778087" y="664248"/>
                </a:lnTo>
                <a:lnTo>
                  <a:pt x="2790190" y="672401"/>
                </a:lnTo>
                <a:lnTo>
                  <a:pt x="2795524" y="673481"/>
                </a:lnTo>
                <a:lnTo>
                  <a:pt x="2795524" y="1040396"/>
                </a:lnTo>
                <a:lnTo>
                  <a:pt x="2814574" y="1040396"/>
                </a:lnTo>
                <a:lnTo>
                  <a:pt x="2814574" y="675386"/>
                </a:lnTo>
                <a:lnTo>
                  <a:pt x="2814574" y="673481"/>
                </a:lnTo>
                <a:lnTo>
                  <a:pt x="2819895" y="672401"/>
                </a:lnTo>
                <a:lnTo>
                  <a:pt x="2831998" y="664248"/>
                </a:lnTo>
                <a:lnTo>
                  <a:pt x="2840151" y="652145"/>
                </a:lnTo>
                <a:lnTo>
                  <a:pt x="2843149" y="637286"/>
                </a:lnTo>
                <a:close/>
              </a:path>
              <a:path w="5041265" h="1279525">
                <a:moveTo>
                  <a:pt x="3115945" y="618998"/>
                </a:moveTo>
                <a:lnTo>
                  <a:pt x="3112947" y="604151"/>
                </a:lnTo>
                <a:lnTo>
                  <a:pt x="3104794" y="592048"/>
                </a:lnTo>
                <a:lnTo>
                  <a:pt x="3092691" y="583895"/>
                </a:lnTo>
                <a:lnTo>
                  <a:pt x="3087370" y="582815"/>
                </a:lnTo>
                <a:lnTo>
                  <a:pt x="3087370" y="580898"/>
                </a:lnTo>
                <a:lnTo>
                  <a:pt x="3087370" y="161798"/>
                </a:lnTo>
                <a:lnTo>
                  <a:pt x="3068320" y="161798"/>
                </a:lnTo>
                <a:lnTo>
                  <a:pt x="3068320" y="582815"/>
                </a:lnTo>
                <a:lnTo>
                  <a:pt x="3062986" y="583895"/>
                </a:lnTo>
                <a:lnTo>
                  <a:pt x="3050883" y="592048"/>
                </a:lnTo>
                <a:lnTo>
                  <a:pt x="3042729" y="604151"/>
                </a:lnTo>
                <a:lnTo>
                  <a:pt x="3039745" y="618998"/>
                </a:lnTo>
                <a:lnTo>
                  <a:pt x="3042729" y="633857"/>
                </a:lnTo>
                <a:lnTo>
                  <a:pt x="3050883" y="645960"/>
                </a:lnTo>
                <a:lnTo>
                  <a:pt x="3062986" y="654113"/>
                </a:lnTo>
                <a:lnTo>
                  <a:pt x="3077845" y="657098"/>
                </a:lnTo>
                <a:lnTo>
                  <a:pt x="3092691" y="654113"/>
                </a:lnTo>
                <a:lnTo>
                  <a:pt x="3104794" y="645960"/>
                </a:lnTo>
                <a:lnTo>
                  <a:pt x="3112947" y="633857"/>
                </a:lnTo>
                <a:lnTo>
                  <a:pt x="3115945" y="618998"/>
                </a:lnTo>
                <a:close/>
              </a:path>
              <a:path w="5041265" h="1279525">
                <a:moveTo>
                  <a:pt x="3379597" y="641858"/>
                </a:moveTo>
                <a:lnTo>
                  <a:pt x="3376599" y="627011"/>
                </a:lnTo>
                <a:lnTo>
                  <a:pt x="3368446" y="614908"/>
                </a:lnTo>
                <a:lnTo>
                  <a:pt x="3356343" y="606755"/>
                </a:lnTo>
                <a:lnTo>
                  <a:pt x="3341497" y="603758"/>
                </a:lnTo>
                <a:lnTo>
                  <a:pt x="3326638" y="606755"/>
                </a:lnTo>
                <a:lnTo>
                  <a:pt x="3314535" y="614908"/>
                </a:lnTo>
                <a:lnTo>
                  <a:pt x="3306381" y="627011"/>
                </a:lnTo>
                <a:lnTo>
                  <a:pt x="3303397" y="641858"/>
                </a:lnTo>
                <a:lnTo>
                  <a:pt x="3306381" y="656717"/>
                </a:lnTo>
                <a:lnTo>
                  <a:pt x="3314535" y="668820"/>
                </a:lnTo>
                <a:lnTo>
                  <a:pt x="3326638" y="676973"/>
                </a:lnTo>
                <a:lnTo>
                  <a:pt x="3331972" y="678053"/>
                </a:lnTo>
                <a:lnTo>
                  <a:pt x="3331972" y="1044968"/>
                </a:lnTo>
                <a:lnTo>
                  <a:pt x="3351022" y="1044968"/>
                </a:lnTo>
                <a:lnTo>
                  <a:pt x="3351022" y="679958"/>
                </a:lnTo>
                <a:lnTo>
                  <a:pt x="3351022" y="678053"/>
                </a:lnTo>
                <a:lnTo>
                  <a:pt x="3356343" y="676973"/>
                </a:lnTo>
                <a:lnTo>
                  <a:pt x="3368446" y="668820"/>
                </a:lnTo>
                <a:lnTo>
                  <a:pt x="3376599" y="656717"/>
                </a:lnTo>
                <a:lnTo>
                  <a:pt x="3379597" y="641858"/>
                </a:lnTo>
                <a:close/>
              </a:path>
              <a:path w="5041265" h="1279525">
                <a:moveTo>
                  <a:pt x="3631057" y="631698"/>
                </a:moveTo>
                <a:lnTo>
                  <a:pt x="3628059" y="616851"/>
                </a:lnTo>
                <a:lnTo>
                  <a:pt x="3619906" y="604748"/>
                </a:lnTo>
                <a:lnTo>
                  <a:pt x="3607803" y="596595"/>
                </a:lnTo>
                <a:lnTo>
                  <a:pt x="3602482" y="595515"/>
                </a:lnTo>
                <a:lnTo>
                  <a:pt x="3602482" y="593598"/>
                </a:lnTo>
                <a:lnTo>
                  <a:pt x="3602482" y="225806"/>
                </a:lnTo>
                <a:lnTo>
                  <a:pt x="3583432" y="225806"/>
                </a:lnTo>
                <a:lnTo>
                  <a:pt x="3583432" y="595515"/>
                </a:lnTo>
                <a:lnTo>
                  <a:pt x="3578098" y="596595"/>
                </a:lnTo>
                <a:lnTo>
                  <a:pt x="3565995" y="604748"/>
                </a:lnTo>
                <a:lnTo>
                  <a:pt x="3557841" y="616851"/>
                </a:lnTo>
                <a:lnTo>
                  <a:pt x="3554857" y="631698"/>
                </a:lnTo>
                <a:lnTo>
                  <a:pt x="3557841" y="646493"/>
                </a:lnTo>
                <a:lnTo>
                  <a:pt x="3565995" y="658596"/>
                </a:lnTo>
                <a:lnTo>
                  <a:pt x="3578098" y="666762"/>
                </a:lnTo>
                <a:lnTo>
                  <a:pt x="3592957" y="669759"/>
                </a:lnTo>
                <a:lnTo>
                  <a:pt x="3607803" y="666762"/>
                </a:lnTo>
                <a:lnTo>
                  <a:pt x="3619906" y="658596"/>
                </a:lnTo>
                <a:lnTo>
                  <a:pt x="3628059" y="646493"/>
                </a:lnTo>
                <a:lnTo>
                  <a:pt x="3631057" y="631698"/>
                </a:lnTo>
                <a:close/>
              </a:path>
              <a:path w="5041265" h="1279525">
                <a:moveTo>
                  <a:pt x="3902329" y="651002"/>
                </a:moveTo>
                <a:lnTo>
                  <a:pt x="3899331" y="636155"/>
                </a:lnTo>
                <a:lnTo>
                  <a:pt x="3891178" y="624052"/>
                </a:lnTo>
                <a:lnTo>
                  <a:pt x="3879075" y="615899"/>
                </a:lnTo>
                <a:lnTo>
                  <a:pt x="3864229" y="612902"/>
                </a:lnTo>
                <a:lnTo>
                  <a:pt x="3849370" y="615899"/>
                </a:lnTo>
                <a:lnTo>
                  <a:pt x="3837267" y="624052"/>
                </a:lnTo>
                <a:lnTo>
                  <a:pt x="3829113" y="636155"/>
                </a:lnTo>
                <a:lnTo>
                  <a:pt x="3826129" y="651002"/>
                </a:lnTo>
                <a:lnTo>
                  <a:pt x="3829113" y="665835"/>
                </a:lnTo>
                <a:lnTo>
                  <a:pt x="3837267" y="677951"/>
                </a:lnTo>
                <a:lnTo>
                  <a:pt x="3849370" y="686117"/>
                </a:lnTo>
                <a:lnTo>
                  <a:pt x="3854704" y="687184"/>
                </a:lnTo>
                <a:lnTo>
                  <a:pt x="3854704" y="1279410"/>
                </a:lnTo>
                <a:lnTo>
                  <a:pt x="3873754" y="1279410"/>
                </a:lnTo>
                <a:lnTo>
                  <a:pt x="3873754" y="689102"/>
                </a:lnTo>
                <a:lnTo>
                  <a:pt x="3873754" y="687184"/>
                </a:lnTo>
                <a:lnTo>
                  <a:pt x="3879075" y="686117"/>
                </a:lnTo>
                <a:lnTo>
                  <a:pt x="3891178" y="677951"/>
                </a:lnTo>
                <a:lnTo>
                  <a:pt x="3899331" y="665835"/>
                </a:lnTo>
                <a:lnTo>
                  <a:pt x="3902329" y="651002"/>
                </a:lnTo>
                <a:close/>
              </a:path>
              <a:path w="5041265" h="1279525">
                <a:moveTo>
                  <a:pt x="4156837" y="645414"/>
                </a:moveTo>
                <a:lnTo>
                  <a:pt x="4153839" y="630567"/>
                </a:lnTo>
                <a:lnTo>
                  <a:pt x="4145686" y="618464"/>
                </a:lnTo>
                <a:lnTo>
                  <a:pt x="4133583" y="610311"/>
                </a:lnTo>
                <a:lnTo>
                  <a:pt x="4128262" y="609231"/>
                </a:lnTo>
                <a:lnTo>
                  <a:pt x="4128262" y="607314"/>
                </a:lnTo>
                <a:lnTo>
                  <a:pt x="4128262" y="239522"/>
                </a:lnTo>
                <a:lnTo>
                  <a:pt x="4109212" y="239522"/>
                </a:lnTo>
                <a:lnTo>
                  <a:pt x="4109212" y="609231"/>
                </a:lnTo>
                <a:lnTo>
                  <a:pt x="4103878" y="610311"/>
                </a:lnTo>
                <a:lnTo>
                  <a:pt x="4091775" y="618464"/>
                </a:lnTo>
                <a:lnTo>
                  <a:pt x="4083621" y="630567"/>
                </a:lnTo>
                <a:lnTo>
                  <a:pt x="4080637" y="645414"/>
                </a:lnTo>
                <a:lnTo>
                  <a:pt x="4083621" y="660234"/>
                </a:lnTo>
                <a:lnTo>
                  <a:pt x="4091775" y="672325"/>
                </a:lnTo>
                <a:lnTo>
                  <a:pt x="4103878" y="680491"/>
                </a:lnTo>
                <a:lnTo>
                  <a:pt x="4118737" y="683475"/>
                </a:lnTo>
                <a:lnTo>
                  <a:pt x="4133583" y="680491"/>
                </a:lnTo>
                <a:lnTo>
                  <a:pt x="4145686" y="672325"/>
                </a:lnTo>
                <a:lnTo>
                  <a:pt x="4153839" y="660234"/>
                </a:lnTo>
                <a:lnTo>
                  <a:pt x="4156837" y="645414"/>
                </a:lnTo>
                <a:close/>
              </a:path>
              <a:path w="5041265" h="1279525">
                <a:moveTo>
                  <a:pt x="5040757" y="655574"/>
                </a:moveTo>
                <a:lnTo>
                  <a:pt x="5037760" y="640727"/>
                </a:lnTo>
                <a:lnTo>
                  <a:pt x="5029606" y="628624"/>
                </a:lnTo>
                <a:lnTo>
                  <a:pt x="5017503" y="620471"/>
                </a:lnTo>
                <a:lnTo>
                  <a:pt x="5002657" y="617474"/>
                </a:lnTo>
                <a:lnTo>
                  <a:pt x="4987798" y="620471"/>
                </a:lnTo>
                <a:lnTo>
                  <a:pt x="4975695" y="628624"/>
                </a:lnTo>
                <a:lnTo>
                  <a:pt x="4967541" y="640727"/>
                </a:lnTo>
                <a:lnTo>
                  <a:pt x="4964557" y="655574"/>
                </a:lnTo>
                <a:lnTo>
                  <a:pt x="4967541" y="670407"/>
                </a:lnTo>
                <a:lnTo>
                  <a:pt x="4975695" y="682523"/>
                </a:lnTo>
                <a:lnTo>
                  <a:pt x="4987798" y="690689"/>
                </a:lnTo>
                <a:lnTo>
                  <a:pt x="4993132" y="691756"/>
                </a:lnTo>
                <a:lnTo>
                  <a:pt x="4993132" y="1058684"/>
                </a:lnTo>
                <a:lnTo>
                  <a:pt x="5012182" y="1058684"/>
                </a:lnTo>
                <a:lnTo>
                  <a:pt x="5012182" y="693674"/>
                </a:lnTo>
                <a:lnTo>
                  <a:pt x="5012182" y="691756"/>
                </a:lnTo>
                <a:lnTo>
                  <a:pt x="5002657" y="693674"/>
                </a:lnTo>
                <a:lnTo>
                  <a:pt x="5012169" y="691756"/>
                </a:lnTo>
                <a:lnTo>
                  <a:pt x="5012182" y="655574"/>
                </a:lnTo>
                <a:lnTo>
                  <a:pt x="5012182" y="691756"/>
                </a:lnTo>
                <a:lnTo>
                  <a:pt x="5017503" y="690689"/>
                </a:lnTo>
                <a:lnTo>
                  <a:pt x="5029606" y="682523"/>
                </a:lnTo>
                <a:lnTo>
                  <a:pt x="5037760" y="670407"/>
                </a:lnTo>
                <a:lnTo>
                  <a:pt x="5040757" y="65557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7037069" y="11942165"/>
            <a:ext cx="46609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Nutrition</a:t>
            </a:r>
            <a:r>
              <a:rPr sz="700" spc="12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35">
                <a:solidFill>
                  <a:schemeClr val="tx1"/>
                </a:solidFill>
                <a:latin typeface="Calibri"/>
                <a:cs typeface="Calibri"/>
              </a:rPr>
              <a:t>in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Animals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6629781" y="10841863"/>
            <a:ext cx="6369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4785" marR="5080" indent="-172720">
              <a:lnSpc>
                <a:spcPct val="104299"/>
              </a:lnSpc>
              <a:spcBef>
                <a:spcPts val="95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Musculoskeletal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system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6362446" y="12024766"/>
            <a:ext cx="59182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Rocks</a:t>
            </a:r>
            <a:r>
              <a:rPr sz="700" spc="5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&amp;</a:t>
            </a:r>
            <a:r>
              <a:rPr sz="700" spc="4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Fossils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6241541" y="10925302"/>
            <a:ext cx="21082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Light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5970270" y="12177471"/>
            <a:ext cx="27114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Forces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5661786" y="10889106"/>
            <a:ext cx="35433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Magnets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5393563" y="11935459"/>
            <a:ext cx="37211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895" marR="5080" indent="-36830">
              <a:lnSpc>
                <a:spcPct val="104299"/>
              </a:lnSpc>
              <a:spcBef>
                <a:spcPts val="95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Digestive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System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5066157" y="10812526"/>
            <a:ext cx="48704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Food</a:t>
            </a:r>
            <a:r>
              <a:rPr sz="700" spc="5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Chains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4864100" y="11934545"/>
            <a:ext cx="3575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7625" marR="5080" indent="-35560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States</a:t>
            </a:r>
            <a:r>
              <a:rPr sz="700" spc="5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Matter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4629403" y="10898251"/>
            <a:ext cx="26352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Sound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4311522" y="11934545"/>
            <a:ext cx="3949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Electricity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4014342" y="10605007"/>
            <a:ext cx="480059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170" marR="5080" indent="-78105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Life</a:t>
            </a:r>
            <a:r>
              <a:rPr sz="700" spc="5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Cycle</a:t>
            </a:r>
            <a:r>
              <a:rPr sz="700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Animals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3744595" y="12022328"/>
            <a:ext cx="50038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Adolescence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3462273" y="10700131"/>
            <a:ext cx="5048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450" marR="5080" indent="-32384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Properties</a:t>
            </a:r>
            <a:r>
              <a:rPr sz="700" spc="114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50">
                <a:solidFill>
                  <a:schemeClr val="tx1"/>
                </a:solidFill>
                <a:latin typeface="Calibri"/>
                <a:cs typeface="Calibri"/>
              </a:rPr>
              <a:t>&amp;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Changes</a:t>
            </a:r>
            <a:r>
              <a:rPr sz="700" spc="12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3524758" y="10924158"/>
            <a:ext cx="380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Materials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3177920" y="11934545"/>
            <a:ext cx="55626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Earth</a:t>
            </a:r>
            <a:r>
              <a:rPr sz="700" spc="6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&amp;</a:t>
            </a:r>
            <a:r>
              <a:rPr sz="700" spc="2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Space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2935985" y="10987785"/>
            <a:ext cx="51943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Classification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7" name="object 137"/>
          <p:cNvSpPr/>
          <p:nvPr/>
        </p:nvSpPr>
        <p:spPr>
          <a:xfrm>
            <a:off x="2859785" y="1146581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2695448" y="12081459"/>
            <a:ext cx="43624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0645" marR="5080" indent="-68580">
              <a:lnSpc>
                <a:spcPct val="104299"/>
              </a:lnSpc>
              <a:spcBef>
                <a:spcPts val="95"/>
              </a:spcBef>
            </a:pP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Circulatory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System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2463164" y="10418191"/>
            <a:ext cx="422909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5244" marR="5080" indent="-43180">
              <a:lnSpc>
                <a:spcPct val="105000"/>
              </a:lnSpc>
              <a:spcBef>
                <a:spcPts val="90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Impacts</a:t>
            </a:r>
            <a:r>
              <a:rPr sz="700" spc="8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Lifestyle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Choices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2000250" y="12009221"/>
            <a:ext cx="5861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Adaptations</a:t>
            </a:r>
            <a:r>
              <a:rPr sz="700" spc="1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25">
                <a:solidFill>
                  <a:schemeClr val="tx1"/>
                </a:solidFill>
                <a:latin typeface="Calibri"/>
                <a:cs typeface="Calibri"/>
              </a:rPr>
              <a:t>of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Animals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7735823" y="4325164"/>
            <a:ext cx="53594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Holistic A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1836294" y="4795702"/>
            <a:ext cx="86045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715" marR="5080" indent="-120650" algn="l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Potential difference and resistance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2584874" y="4926727"/>
            <a:ext cx="4838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Movement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2785110" y="6131432"/>
            <a:ext cx="476250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635" algn="ctr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Cells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3122167" y="4580635"/>
            <a:ext cx="37147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209" marR="5080" indent="-1714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Sound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3352291" y="5879338"/>
            <a:ext cx="37719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064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Light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3604005" y="4767833"/>
            <a:ext cx="398780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765" marR="5080" indent="-1270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Energy costs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3741546" y="6097269"/>
            <a:ext cx="65953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3510" marR="5080" indent="-13144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Energy transfer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3863340" y="4496898"/>
            <a:ext cx="81013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0160" algn="ctr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Academy Assessment + Go Green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4184650" y="5894958"/>
            <a:ext cx="608574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Cells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4423774" y="4927248"/>
            <a:ext cx="1199010" cy="120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500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Cell structure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4861585" y="6068053"/>
            <a:ext cx="531978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Cell transport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5220640" y="5834071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Atomic structure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5488357" y="4810345"/>
            <a:ext cx="585977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223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Periodic table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C5F953-D5DC-7868-7FE2-5ED0B90067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TextBox 155">
            <a:extLst>
              <a:ext uri="{FF2B5EF4-FFF2-40B4-BE49-F238E27FC236}">
                <a16:creationId xmlns:a16="http://schemas.microsoft.com/office/drawing/2014/main" id="{E8835772-5942-6D3D-BCF5-10BC0324E70C}"/>
              </a:ext>
            </a:extLst>
          </p:cNvPr>
          <p:cNvSpPr txBox="1"/>
          <p:nvPr/>
        </p:nvSpPr>
        <p:spPr>
          <a:xfrm>
            <a:off x="226139" y="9551464"/>
            <a:ext cx="106992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>
                <a:solidFill>
                  <a:schemeClr val="tx1"/>
                </a:solidFill>
                <a:latin typeface="+mn-lt"/>
              </a:rPr>
              <a:t>Earth Structure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6DA1D353-F8D1-AEF3-6877-C898493B0BFA}"/>
              </a:ext>
            </a:extLst>
          </p:cNvPr>
          <p:cNvSpPr txBox="1"/>
          <p:nvPr/>
        </p:nvSpPr>
        <p:spPr>
          <a:xfrm>
            <a:off x="1217879" y="8746967"/>
            <a:ext cx="74500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>
                <a:solidFill>
                  <a:schemeClr val="tx1"/>
                </a:solidFill>
                <a:latin typeface="+mn-lt"/>
              </a:rPr>
              <a:t>Energy costs</a:t>
            </a:r>
          </a:p>
        </p:txBody>
      </p:sp>
      <p:sp>
        <p:nvSpPr>
          <p:cNvPr id="158" name="object 55">
            <a:extLst>
              <a:ext uri="{FF2B5EF4-FFF2-40B4-BE49-F238E27FC236}">
                <a16:creationId xmlns:a16="http://schemas.microsoft.com/office/drawing/2014/main" id="{0B883FC7-FF82-45CE-DF57-59D6EE1338D6}"/>
              </a:ext>
            </a:extLst>
          </p:cNvPr>
          <p:cNvSpPr txBox="1"/>
          <p:nvPr/>
        </p:nvSpPr>
        <p:spPr>
          <a:xfrm>
            <a:off x="5126990" y="10098185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Variation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043D780F-E610-23EC-CFA3-4F7DC8F7311F}"/>
              </a:ext>
            </a:extLst>
          </p:cNvPr>
          <p:cNvSpPr txBox="1"/>
          <p:nvPr/>
        </p:nvSpPr>
        <p:spPr>
          <a:xfrm>
            <a:off x="6011099" y="9827892"/>
            <a:ext cx="78816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Acids and alkalis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4" name="object 77">
            <a:extLst>
              <a:ext uri="{FF2B5EF4-FFF2-40B4-BE49-F238E27FC236}">
                <a16:creationId xmlns:a16="http://schemas.microsoft.com/office/drawing/2014/main" id="{D0C901B1-77FE-9872-47DC-30CEF888906C}"/>
              </a:ext>
            </a:extLst>
          </p:cNvPr>
          <p:cNvSpPr txBox="1"/>
          <p:nvPr/>
        </p:nvSpPr>
        <p:spPr>
          <a:xfrm>
            <a:off x="3243770" y="6658719"/>
            <a:ext cx="1060384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Holistic B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5" name="object 73">
            <a:extLst>
              <a:ext uri="{FF2B5EF4-FFF2-40B4-BE49-F238E27FC236}">
                <a16:creationId xmlns:a16="http://schemas.microsoft.com/office/drawing/2014/main" id="{1417479E-09E3-27D1-5D5D-50D19BD2B420}"/>
              </a:ext>
            </a:extLst>
          </p:cNvPr>
          <p:cNvSpPr txBox="1"/>
          <p:nvPr/>
        </p:nvSpPr>
        <p:spPr>
          <a:xfrm>
            <a:off x="4518415" y="6862986"/>
            <a:ext cx="875170" cy="1200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Wave effects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7" name="object 65">
            <a:extLst>
              <a:ext uri="{FF2B5EF4-FFF2-40B4-BE49-F238E27FC236}">
                <a16:creationId xmlns:a16="http://schemas.microsoft.com/office/drawing/2014/main" id="{096297C6-80C7-C920-2989-7B659D0D6B5A}"/>
              </a:ext>
            </a:extLst>
          </p:cNvPr>
          <p:cNvSpPr txBox="1"/>
          <p:nvPr/>
        </p:nvSpPr>
        <p:spPr>
          <a:xfrm>
            <a:off x="7773245" y="6758631"/>
            <a:ext cx="80543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Magnetism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8" name="object 64">
            <a:extLst>
              <a:ext uri="{FF2B5EF4-FFF2-40B4-BE49-F238E27FC236}">
                <a16:creationId xmlns:a16="http://schemas.microsoft.com/office/drawing/2014/main" id="{16B6BFC9-504F-AAD6-A050-A7CB3975ED6C}"/>
              </a:ext>
            </a:extLst>
          </p:cNvPr>
          <p:cNvSpPr txBox="1"/>
          <p:nvPr/>
        </p:nvSpPr>
        <p:spPr>
          <a:xfrm>
            <a:off x="8398255" y="6948699"/>
            <a:ext cx="53327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Y7 Reconnection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9" name="object 91">
            <a:extLst>
              <a:ext uri="{FF2B5EF4-FFF2-40B4-BE49-F238E27FC236}">
                <a16:creationId xmlns:a16="http://schemas.microsoft.com/office/drawing/2014/main" id="{40789117-AC40-DC30-D49B-E1382EFC3F38}"/>
              </a:ext>
            </a:extLst>
          </p:cNvPr>
          <p:cNvSpPr txBox="1"/>
          <p:nvPr/>
        </p:nvSpPr>
        <p:spPr>
          <a:xfrm>
            <a:off x="1385594" y="5934565"/>
            <a:ext cx="98130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Type of reactions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30" name="object 91">
            <a:extLst>
              <a:ext uri="{FF2B5EF4-FFF2-40B4-BE49-F238E27FC236}">
                <a16:creationId xmlns:a16="http://schemas.microsoft.com/office/drawing/2014/main" id="{BC4982C7-4748-72C7-BF38-B91E25EA578D}"/>
              </a:ext>
            </a:extLst>
          </p:cNvPr>
          <p:cNvSpPr txBox="1"/>
          <p:nvPr/>
        </p:nvSpPr>
        <p:spPr>
          <a:xfrm>
            <a:off x="521028" y="5097413"/>
            <a:ext cx="98130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Chemical energy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31" name="object 33">
            <a:extLst>
              <a:ext uri="{FF2B5EF4-FFF2-40B4-BE49-F238E27FC236}">
                <a16:creationId xmlns:a16="http://schemas.microsoft.com/office/drawing/2014/main" id="{CBFBE792-E227-0001-FFB9-6B4967214B28}"/>
              </a:ext>
            </a:extLst>
          </p:cNvPr>
          <p:cNvSpPr txBox="1"/>
          <p:nvPr/>
        </p:nvSpPr>
        <p:spPr>
          <a:xfrm>
            <a:off x="5630841" y="2753891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Forces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7" name="object 118">
            <a:extLst>
              <a:ext uri="{FF2B5EF4-FFF2-40B4-BE49-F238E27FC236}">
                <a16:creationId xmlns:a16="http://schemas.microsoft.com/office/drawing/2014/main" id="{728299E9-6861-B719-F555-3E48F2FCB663}"/>
              </a:ext>
            </a:extLst>
          </p:cNvPr>
          <p:cNvSpPr txBox="1"/>
          <p:nvPr/>
        </p:nvSpPr>
        <p:spPr>
          <a:xfrm>
            <a:off x="1918882" y="3837383"/>
            <a:ext cx="923878" cy="120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145" marR="5080" indent="-5080">
              <a:lnSpc>
                <a:spcPct val="104500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Using resources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8" name="object 112">
            <a:extLst>
              <a:ext uri="{FF2B5EF4-FFF2-40B4-BE49-F238E27FC236}">
                <a16:creationId xmlns:a16="http://schemas.microsoft.com/office/drawing/2014/main" id="{DE796932-2E20-E330-0E8C-9367E0D4CEF9}"/>
              </a:ext>
            </a:extLst>
          </p:cNvPr>
          <p:cNvSpPr txBox="1"/>
          <p:nvPr/>
        </p:nvSpPr>
        <p:spPr>
          <a:xfrm>
            <a:off x="1573419" y="4442375"/>
            <a:ext cx="45021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PPE2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3" name="object 112">
            <a:extLst>
              <a:ext uri="{FF2B5EF4-FFF2-40B4-BE49-F238E27FC236}">
                <a16:creationId xmlns:a16="http://schemas.microsoft.com/office/drawing/2014/main" id="{A8E3DCD0-5729-2D81-2A78-C2F59C992655}"/>
              </a:ext>
            </a:extLst>
          </p:cNvPr>
          <p:cNvSpPr txBox="1"/>
          <p:nvPr/>
        </p:nvSpPr>
        <p:spPr>
          <a:xfrm>
            <a:off x="1931056" y="2560299"/>
            <a:ext cx="705428" cy="23198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PPE2 + Go Green week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2" name="object 39">
            <a:extLst>
              <a:ext uri="{FF2B5EF4-FFF2-40B4-BE49-F238E27FC236}">
                <a16:creationId xmlns:a16="http://schemas.microsoft.com/office/drawing/2014/main" id="{8FA1705A-8910-C491-D3AF-D8BB93BD9502}"/>
              </a:ext>
            </a:extLst>
          </p:cNvPr>
          <p:cNvSpPr txBox="1"/>
          <p:nvPr/>
        </p:nvSpPr>
        <p:spPr>
          <a:xfrm>
            <a:off x="1405085" y="4165344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GCSE</a:t>
            </a:r>
            <a:r>
              <a:rPr sz="700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4" name="object 96">
            <a:extLst>
              <a:ext uri="{FF2B5EF4-FFF2-40B4-BE49-F238E27FC236}">
                <a16:creationId xmlns:a16="http://schemas.microsoft.com/office/drawing/2014/main" id="{79380402-D1E0-5839-689C-E9EE1E9502EA}"/>
              </a:ext>
            </a:extLst>
          </p:cNvPr>
          <p:cNvSpPr txBox="1"/>
          <p:nvPr/>
        </p:nvSpPr>
        <p:spPr>
          <a:xfrm>
            <a:off x="5778528" y="6111911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Bioenergetics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7" name="object 96">
            <a:extLst>
              <a:ext uri="{FF2B5EF4-FFF2-40B4-BE49-F238E27FC236}">
                <a16:creationId xmlns:a16="http://schemas.microsoft.com/office/drawing/2014/main" id="{3605A830-2C0B-EA80-FFD7-CAB2F2DE4A86}"/>
              </a:ext>
            </a:extLst>
          </p:cNvPr>
          <p:cNvSpPr txBox="1"/>
          <p:nvPr/>
        </p:nvSpPr>
        <p:spPr>
          <a:xfrm>
            <a:off x="7194765" y="4854064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Electricity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9" name="object 96">
            <a:extLst>
              <a:ext uri="{FF2B5EF4-FFF2-40B4-BE49-F238E27FC236}">
                <a16:creationId xmlns:a16="http://schemas.microsoft.com/office/drawing/2014/main" id="{59C2328E-586E-94F6-6971-BE5DE4B70AA3}"/>
              </a:ext>
            </a:extLst>
          </p:cNvPr>
          <p:cNvSpPr txBox="1"/>
          <p:nvPr/>
        </p:nvSpPr>
        <p:spPr>
          <a:xfrm>
            <a:off x="3687757" y="2659796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Electricity(R)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3" name="object 33">
            <a:extLst>
              <a:ext uri="{FF2B5EF4-FFF2-40B4-BE49-F238E27FC236}">
                <a16:creationId xmlns:a16="http://schemas.microsoft.com/office/drawing/2014/main" id="{C29A90B0-0E7C-7521-AE26-CB9C0AF1A491}"/>
              </a:ext>
            </a:extLst>
          </p:cNvPr>
          <p:cNvSpPr txBox="1"/>
          <p:nvPr/>
        </p:nvSpPr>
        <p:spPr>
          <a:xfrm>
            <a:off x="4036759" y="2920592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Ecology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3B1CE-5162-1D56-3797-723B8C769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E08513CD-D6E3-9142-1CC9-EC43A3D9D542}"/>
              </a:ext>
            </a:extLst>
          </p:cNvPr>
          <p:cNvSpPr txBox="1"/>
          <p:nvPr/>
        </p:nvSpPr>
        <p:spPr>
          <a:xfrm>
            <a:off x="4841494" y="2895600"/>
            <a:ext cx="576580" cy="777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KS5</a:t>
            </a:r>
            <a:r>
              <a:rPr lang="en-GB"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27B78F5E-E5ED-D7E7-7629-E3414EA098F7}"/>
              </a:ext>
            </a:extLst>
          </p:cNvPr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23F90951-7904-D8DD-FC79-92B55264F9AD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2DB1E5EC-4BD0-E66E-7239-4ADADE62C442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CAC8B2FD-F2C2-7A9A-5BA4-321031CDFDA2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588B7D53-1A3D-B9F7-1528-77360B6A2D88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EA249D3F-09B6-46DC-E925-384C5A9DCAD3}"/>
              </a:ext>
            </a:extLst>
          </p:cNvPr>
          <p:cNvGrpSpPr/>
          <p:nvPr/>
        </p:nvGrpSpPr>
        <p:grpSpPr>
          <a:xfrm>
            <a:off x="656856" y="6528137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8D3AD936-CBAE-3D1F-0C39-91981E97FD62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361ADB89-FCBB-F285-35AE-F295675E9E04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2BC38293-30BA-DDB0-FC56-47A14BE374D3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5581AF03-9396-0F2D-2AE7-31DBA01BFDF4}"/>
              </a:ext>
            </a:extLst>
          </p:cNvPr>
          <p:cNvSpPr txBox="1"/>
          <p:nvPr/>
        </p:nvSpPr>
        <p:spPr>
          <a:xfrm>
            <a:off x="702042" y="6614235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16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16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16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16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16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16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16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16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FE2B4854-14AD-672E-9CAC-24C430D05EBB}"/>
              </a:ext>
            </a:extLst>
          </p:cNvPr>
          <p:cNvGrpSpPr/>
          <p:nvPr/>
        </p:nvGrpSpPr>
        <p:grpSpPr>
          <a:xfrm>
            <a:off x="8130158" y="7778750"/>
            <a:ext cx="1120140" cy="1245235"/>
            <a:chOff x="8049768" y="7837931"/>
            <a:chExt cx="1120140" cy="12452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DC697B9A-3CBC-D3B8-49C1-DFF600478FC8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DF598C01-3AF7-9F5C-C512-C65FA41F014A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80710B8C-4BE6-C397-2680-7AFC6E3E73B9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8EDEBBCD-7183-FCC8-C864-0A041DB08F70}"/>
              </a:ext>
            </a:extLst>
          </p:cNvPr>
          <p:cNvSpPr txBox="1"/>
          <p:nvPr/>
        </p:nvSpPr>
        <p:spPr>
          <a:xfrm>
            <a:off x="8483161" y="8094588"/>
            <a:ext cx="945445" cy="60619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KS5</a:t>
            </a:r>
            <a:r>
              <a:rPr lang="en-GB"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endParaRPr lang="en-GB" sz="16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 spc="-50">
                <a:solidFill>
                  <a:schemeClr val="tx1"/>
                </a:solidFill>
                <a:latin typeface="Calibri"/>
                <a:cs typeface="Calibri"/>
              </a:rPr>
              <a:t> </a:t>
            </a:r>
          </a:p>
          <a:p>
            <a:pPr marL="12700" algn="l">
              <a:lnSpc>
                <a:spcPts val="770"/>
              </a:lnSpc>
              <a:spcBef>
                <a:spcPts val="105"/>
              </a:spcBef>
            </a:pPr>
            <a:r>
              <a:rPr lang="en-GB" sz="16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6CAA223A-D6D0-DEF2-244E-A7515E1ABC8B}"/>
              </a:ext>
            </a:extLst>
          </p:cNvPr>
          <p:cNvGrpSpPr/>
          <p:nvPr/>
        </p:nvGrpSpPr>
        <p:grpSpPr>
          <a:xfrm>
            <a:off x="6096000" y="4893131"/>
            <a:ext cx="1122045" cy="1203960"/>
            <a:chOff x="6198108" y="4803647"/>
            <a:chExt cx="1122045" cy="12039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A173E966-44B3-D426-A1DC-A7659F002EA4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530ADD7F-CD59-FB86-3E73-EFD94340CE51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79E5860B-987F-2E52-292B-4063EF5A02A2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6DE35774-8E87-2FE4-62AE-1E2C88CE8477}"/>
              </a:ext>
            </a:extLst>
          </p:cNvPr>
          <p:cNvSpPr txBox="1"/>
          <p:nvPr/>
        </p:nvSpPr>
        <p:spPr>
          <a:xfrm>
            <a:off x="6400800" y="5106543"/>
            <a:ext cx="731774" cy="777136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GB" sz="1600" b="1">
                <a:solidFill>
                  <a:schemeClr val="tx1"/>
                </a:solidFill>
                <a:latin typeface="Calibri"/>
                <a:cs typeface="Calibri"/>
              </a:rPr>
              <a:t>KS5</a:t>
            </a:r>
            <a:r>
              <a:rPr lang="en-GB" sz="16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US">
              <a:solidFill>
                <a:schemeClr val="tx1"/>
              </a:solidFill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lang="en-US">
              <a:solidFill>
                <a:schemeClr val="tx1"/>
              </a:solidFill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b="1" spc="-20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lang="en-GB" sz="16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1D8102E5-B970-E5BF-C70E-AB1F186EC96D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31F0C891-5839-3920-4C6C-CFC507D1919D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1E12B6ED-CE16-86AA-1155-45501F6DB379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F4E110F9-E7B7-8577-3048-43BF275C1BAF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B64C80DA-2778-CC69-CE57-15C8C79E0E7F}"/>
              </a:ext>
            </a:extLst>
          </p:cNvPr>
          <p:cNvSpPr txBox="1"/>
          <p:nvPr/>
        </p:nvSpPr>
        <p:spPr>
          <a:xfrm>
            <a:off x="1049120" y="10987980"/>
            <a:ext cx="595376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76CD9C4C-CDBB-E439-7EE3-3963F7C82F7B}"/>
              </a:ext>
            </a:extLst>
          </p:cNvPr>
          <p:cNvSpPr txBox="1"/>
          <p:nvPr/>
        </p:nvSpPr>
        <p:spPr>
          <a:xfrm>
            <a:off x="2732770" y="11330146"/>
            <a:ext cx="3680126" cy="3216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6CA85A91-9C52-2A41-6A05-FC0BB11D11B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414309"/>
            <a:ext cx="1922050" cy="1723880"/>
          </a:xfrm>
          <a:prstGeom prst="rect">
            <a:avLst/>
          </a:prstGeom>
        </p:spPr>
      </p:pic>
      <p:pic>
        <p:nvPicPr>
          <p:cNvPr id="40" name="object 40">
            <a:extLst>
              <a:ext uri="{FF2B5EF4-FFF2-40B4-BE49-F238E27FC236}">
                <a16:creationId xmlns:a16="http://schemas.microsoft.com/office/drawing/2014/main" id="{289765ED-72F6-1662-E151-1F566E27CD7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8BA10739-DAE5-57B9-D8D2-9BFF3D55933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0D854CA6-9D70-F7B0-8367-819CA0D899C6}"/>
              </a:ext>
            </a:extLst>
          </p:cNvPr>
          <p:cNvSpPr txBox="1"/>
          <p:nvPr/>
        </p:nvSpPr>
        <p:spPr>
          <a:xfrm>
            <a:off x="2145834" y="1785842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>
                <a:solidFill>
                  <a:schemeClr val="tx1"/>
                </a:solidFill>
                <a:latin typeface="Calibri"/>
                <a:cs typeface="Calibri"/>
              </a:rPr>
              <a:t>A LEVEL Psychology</a:t>
            </a:r>
            <a:r>
              <a:rPr sz="2400" b="1" spc="-8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20</a:t>
            </a:r>
            <a:r>
              <a:rPr lang="en-GB" sz="2400" b="1">
                <a:solidFill>
                  <a:schemeClr val="tx1"/>
                </a:solidFill>
                <a:latin typeface="Calibri"/>
                <a:cs typeface="Calibri"/>
              </a:rPr>
              <a:t>25/2026</a:t>
            </a:r>
            <a:endParaRPr sz="2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8E02D7A2-811C-85EB-9222-762FF122F46E}"/>
              </a:ext>
            </a:extLst>
          </p:cNvPr>
          <p:cNvSpPr/>
          <p:nvPr/>
        </p:nvSpPr>
        <p:spPr>
          <a:xfrm flipH="1">
            <a:off x="2285999" y="8724265"/>
            <a:ext cx="76199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B6FCC81-262A-17E5-7DA6-63496F5311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object 137">
            <a:extLst>
              <a:ext uri="{FF2B5EF4-FFF2-40B4-BE49-F238E27FC236}">
                <a16:creationId xmlns:a16="http://schemas.microsoft.com/office/drawing/2014/main" id="{B28C5E22-0775-A6C0-2D13-36EA4556C278}"/>
              </a:ext>
            </a:extLst>
          </p:cNvPr>
          <p:cNvSpPr/>
          <p:nvPr/>
        </p:nvSpPr>
        <p:spPr>
          <a:xfrm>
            <a:off x="3499115" y="873367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3" name="object 137">
            <a:extLst>
              <a:ext uri="{FF2B5EF4-FFF2-40B4-BE49-F238E27FC236}">
                <a16:creationId xmlns:a16="http://schemas.microsoft.com/office/drawing/2014/main" id="{ECD2BFF8-5B72-07D5-3395-848785289388}"/>
              </a:ext>
            </a:extLst>
          </p:cNvPr>
          <p:cNvSpPr/>
          <p:nvPr/>
        </p:nvSpPr>
        <p:spPr>
          <a:xfrm>
            <a:off x="5857758" y="680848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F14CE0A0-F943-3100-397D-0AB81CAB3B13}"/>
              </a:ext>
            </a:extLst>
          </p:cNvPr>
          <p:cNvSpPr/>
          <p:nvPr/>
        </p:nvSpPr>
        <p:spPr>
          <a:xfrm>
            <a:off x="6766687" y="872426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95" name="object 137">
            <a:extLst>
              <a:ext uri="{FF2B5EF4-FFF2-40B4-BE49-F238E27FC236}">
                <a16:creationId xmlns:a16="http://schemas.microsoft.com/office/drawing/2014/main" id="{D011CB1D-0DB7-D6A1-B46B-0327B044FF45}"/>
              </a:ext>
            </a:extLst>
          </p:cNvPr>
          <p:cNvSpPr/>
          <p:nvPr/>
        </p:nvSpPr>
        <p:spPr>
          <a:xfrm>
            <a:off x="7323155" y="67609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" name="object 137">
            <a:extLst>
              <a:ext uri="{FF2B5EF4-FFF2-40B4-BE49-F238E27FC236}">
                <a16:creationId xmlns:a16="http://schemas.microsoft.com/office/drawing/2014/main" id="{97335C50-E4E0-5FFD-A910-43E2F9EA0C78}"/>
              </a:ext>
            </a:extLst>
          </p:cNvPr>
          <p:cNvSpPr/>
          <p:nvPr/>
        </p:nvSpPr>
        <p:spPr>
          <a:xfrm>
            <a:off x="4084133" y="662331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7" name="object 137">
            <a:extLst>
              <a:ext uri="{FF2B5EF4-FFF2-40B4-BE49-F238E27FC236}">
                <a16:creationId xmlns:a16="http://schemas.microsoft.com/office/drawing/2014/main" id="{9CEA8D73-AF4F-67D4-258C-D46DB3DB8044}"/>
              </a:ext>
            </a:extLst>
          </p:cNvPr>
          <p:cNvSpPr/>
          <p:nvPr/>
        </p:nvSpPr>
        <p:spPr>
          <a:xfrm>
            <a:off x="4078997" y="27167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2921BB96-7D96-992E-0D6E-CE3C4187F138}"/>
              </a:ext>
            </a:extLst>
          </p:cNvPr>
          <p:cNvSpPr/>
          <p:nvPr/>
        </p:nvSpPr>
        <p:spPr>
          <a:xfrm>
            <a:off x="2787451" y="272122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5" name="object 137">
            <a:extLst>
              <a:ext uri="{FF2B5EF4-FFF2-40B4-BE49-F238E27FC236}">
                <a16:creationId xmlns:a16="http://schemas.microsoft.com/office/drawing/2014/main" id="{553988EF-7A3F-E3FE-1D22-C0778B933680}"/>
              </a:ext>
            </a:extLst>
          </p:cNvPr>
          <p:cNvSpPr/>
          <p:nvPr/>
        </p:nvSpPr>
        <p:spPr>
          <a:xfrm rot="16200000">
            <a:off x="8174473" y="44275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C338839A-7C0F-4362-4446-A5D6EE872B0A}"/>
              </a:ext>
            </a:extLst>
          </p:cNvPr>
          <p:cNvSpPr/>
          <p:nvPr/>
        </p:nvSpPr>
        <p:spPr>
          <a:xfrm rot="1735484">
            <a:off x="8440962" y="318220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37">
            <a:extLst>
              <a:ext uri="{FF2B5EF4-FFF2-40B4-BE49-F238E27FC236}">
                <a16:creationId xmlns:a16="http://schemas.microsoft.com/office/drawing/2014/main" id="{B2DFB636-CBC5-891A-48CA-B4D34EE293D4}"/>
              </a:ext>
            </a:extLst>
          </p:cNvPr>
          <p:cNvSpPr/>
          <p:nvPr/>
        </p:nvSpPr>
        <p:spPr>
          <a:xfrm>
            <a:off x="7315162" y="27057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8424148C-7F0F-2B11-4065-8E0AFBAF04B8}"/>
              </a:ext>
            </a:extLst>
          </p:cNvPr>
          <p:cNvSpPr/>
          <p:nvPr/>
        </p:nvSpPr>
        <p:spPr>
          <a:xfrm rot="8810616">
            <a:off x="8164194" y="531220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A725D19A-C373-5862-E37F-3B69C3CFD6A7}"/>
              </a:ext>
            </a:extLst>
          </p:cNvPr>
          <p:cNvSpPr txBox="1"/>
          <p:nvPr/>
        </p:nvSpPr>
        <p:spPr>
          <a:xfrm>
            <a:off x="1739480" y="8354933"/>
            <a:ext cx="1120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Memory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0FE001B5-4122-D25B-B293-2D6F4A958845}"/>
              </a:ext>
            </a:extLst>
          </p:cNvPr>
          <p:cNvSpPr txBox="1"/>
          <p:nvPr/>
        </p:nvSpPr>
        <p:spPr>
          <a:xfrm>
            <a:off x="2549883" y="8388271"/>
            <a:ext cx="22916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Social Influence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F52112DC-4BA9-4448-2C0E-F735C390C4BF}"/>
              </a:ext>
            </a:extLst>
          </p:cNvPr>
          <p:cNvSpPr txBox="1"/>
          <p:nvPr/>
        </p:nvSpPr>
        <p:spPr>
          <a:xfrm>
            <a:off x="5787912" y="8433072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PPE1 + Go Green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2ADEAA6E-12B3-4BB0-35AB-64B743E37D5A}"/>
              </a:ext>
            </a:extLst>
          </p:cNvPr>
          <p:cNvSpPr txBox="1"/>
          <p:nvPr/>
        </p:nvSpPr>
        <p:spPr>
          <a:xfrm>
            <a:off x="6517044" y="6447094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Attachment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81304603-5B3A-FC7A-2DA3-BCFAAC33F5F6}"/>
              </a:ext>
            </a:extLst>
          </p:cNvPr>
          <p:cNvSpPr txBox="1"/>
          <p:nvPr/>
        </p:nvSpPr>
        <p:spPr>
          <a:xfrm>
            <a:off x="4745921" y="6456365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Clinical psychology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8C9D0EDE-97C1-D935-4DAA-32D888813168}"/>
              </a:ext>
            </a:extLst>
          </p:cNvPr>
          <p:cNvSpPr txBox="1"/>
          <p:nvPr/>
        </p:nvSpPr>
        <p:spPr>
          <a:xfrm>
            <a:off x="1655316" y="6488475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PPE2 + Go Green</a:t>
            </a: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1D85AF10-4B62-9371-AF1A-8CCF8A466586}"/>
              </a:ext>
            </a:extLst>
          </p:cNvPr>
          <p:cNvSpPr txBox="1"/>
          <p:nvPr/>
        </p:nvSpPr>
        <p:spPr>
          <a:xfrm>
            <a:off x="1124720" y="7836672"/>
            <a:ext cx="5338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/>
              <a:t>Research methods, approaches and issues and debates are integrated throughout year 12 and 13. </a:t>
            </a: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569EA2BC-DF2E-D5A5-97E0-1B5F33DCC81B}"/>
              </a:ext>
            </a:extLst>
          </p:cNvPr>
          <p:cNvSpPr txBox="1"/>
          <p:nvPr/>
        </p:nvSpPr>
        <p:spPr>
          <a:xfrm>
            <a:off x="6110398" y="4524756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Schizophrenia</a:t>
            </a:r>
          </a:p>
        </p:txBody>
      </p:sp>
      <p:sp>
        <p:nvSpPr>
          <p:cNvPr id="1036" name="TextBox 1035">
            <a:extLst>
              <a:ext uri="{FF2B5EF4-FFF2-40B4-BE49-F238E27FC236}">
                <a16:creationId xmlns:a16="http://schemas.microsoft.com/office/drawing/2014/main" id="{ACF7438F-C709-0DBF-D2E7-4BED9FDB33CC}"/>
              </a:ext>
            </a:extLst>
          </p:cNvPr>
          <p:cNvSpPr txBox="1"/>
          <p:nvPr/>
        </p:nvSpPr>
        <p:spPr>
          <a:xfrm>
            <a:off x="7164153" y="5781344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Forensic psychology</a:t>
            </a:r>
          </a:p>
        </p:txBody>
      </p:sp>
      <p:sp>
        <p:nvSpPr>
          <p:cNvPr id="1037" name="TextBox 1036">
            <a:extLst>
              <a:ext uri="{FF2B5EF4-FFF2-40B4-BE49-F238E27FC236}">
                <a16:creationId xmlns:a16="http://schemas.microsoft.com/office/drawing/2014/main" id="{2E8BF57B-B16B-0311-65E7-3D4D27A1BFD1}"/>
              </a:ext>
            </a:extLst>
          </p:cNvPr>
          <p:cNvSpPr txBox="1"/>
          <p:nvPr/>
        </p:nvSpPr>
        <p:spPr>
          <a:xfrm rot="1620000">
            <a:off x="7636844" y="2852399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PPE1 + Go Green</a:t>
            </a:r>
          </a:p>
        </p:txBody>
      </p:sp>
      <p:sp>
        <p:nvSpPr>
          <p:cNvPr id="1038" name="TextBox 1037">
            <a:extLst>
              <a:ext uri="{FF2B5EF4-FFF2-40B4-BE49-F238E27FC236}">
                <a16:creationId xmlns:a16="http://schemas.microsoft.com/office/drawing/2014/main" id="{42FE35AF-3A51-1D45-32BF-EA21DCAC45BC}"/>
              </a:ext>
            </a:extLst>
          </p:cNvPr>
          <p:cNvSpPr txBox="1"/>
          <p:nvPr/>
        </p:nvSpPr>
        <p:spPr>
          <a:xfrm>
            <a:off x="6265238" y="2381929"/>
            <a:ext cx="2109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/>
              <a:t>Relationships</a:t>
            </a:r>
          </a:p>
        </p:txBody>
      </p:sp>
      <p:sp>
        <p:nvSpPr>
          <p:cNvPr id="1039" name="object 137">
            <a:extLst>
              <a:ext uri="{FF2B5EF4-FFF2-40B4-BE49-F238E27FC236}">
                <a16:creationId xmlns:a16="http://schemas.microsoft.com/office/drawing/2014/main" id="{FE2670E8-11A6-09A9-3AAA-4F04E7AA1EC6}"/>
              </a:ext>
            </a:extLst>
          </p:cNvPr>
          <p:cNvSpPr/>
          <p:nvPr/>
        </p:nvSpPr>
        <p:spPr>
          <a:xfrm>
            <a:off x="1882521" y="273345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25FE51-C587-E97B-264C-7E6AC3D57EC4}"/>
              </a:ext>
            </a:extLst>
          </p:cNvPr>
          <p:cNvSpPr txBox="1"/>
          <p:nvPr/>
        </p:nvSpPr>
        <p:spPr>
          <a:xfrm>
            <a:off x="3187207" y="2334864"/>
            <a:ext cx="21099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PPE2 + Go Green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4323E4-271A-31A7-7F14-B2B2EE8A7FD1}"/>
              </a:ext>
            </a:extLst>
          </p:cNvPr>
          <p:cNvSpPr txBox="1"/>
          <p:nvPr/>
        </p:nvSpPr>
        <p:spPr>
          <a:xfrm>
            <a:off x="1737613" y="2165431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 for </a:t>
            </a:r>
            <a:endParaRPr lang="en-US"/>
          </a:p>
          <a:p>
            <a:pPr algn="ctr"/>
            <a:r>
              <a:rPr lang="en-GB" sz="1600">
                <a:solidFill>
                  <a:srgbClr val="000000"/>
                </a:solidFill>
              </a:rPr>
              <a:t>exams</a:t>
            </a:r>
            <a:endParaRPr lang="en-GB"/>
          </a:p>
        </p:txBody>
      </p:sp>
      <p:sp>
        <p:nvSpPr>
          <p:cNvPr id="25" name="object 137">
            <a:extLst>
              <a:ext uri="{FF2B5EF4-FFF2-40B4-BE49-F238E27FC236}">
                <a16:creationId xmlns:a16="http://schemas.microsoft.com/office/drawing/2014/main" id="{A06FBB90-3365-7548-5A10-CE81E97E7F7D}"/>
              </a:ext>
            </a:extLst>
          </p:cNvPr>
          <p:cNvSpPr/>
          <p:nvPr/>
        </p:nvSpPr>
        <p:spPr>
          <a:xfrm rot="16200000">
            <a:off x="8055031" y="367168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A7B881B-3D44-9A46-D644-E297FA216D8E}"/>
              </a:ext>
            </a:extLst>
          </p:cNvPr>
          <p:cNvSpPr txBox="1"/>
          <p:nvPr/>
        </p:nvSpPr>
        <p:spPr>
          <a:xfrm>
            <a:off x="5716604" y="3803105"/>
            <a:ext cx="21099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 for PPE1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F507F9E-C13A-B947-8C9F-82E1D3FE5A7B}"/>
              </a:ext>
            </a:extLst>
          </p:cNvPr>
          <p:cNvSpPr txBox="1"/>
          <p:nvPr/>
        </p:nvSpPr>
        <p:spPr>
          <a:xfrm>
            <a:off x="749254" y="2457232"/>
            <a:ext cx="210995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Final exams</a:t>
            </a:r>
            <a:endParaRPr lang="en-GB" sz="1600"/>
          </a:p>
        </p:txBody>
      </p:sp>
      <p:sp>
        <p:nvSpPr>
          <p:cNvPr id="34" name="object 137">
            <a:extLst>
              <a:ext uri="{FF2B5EF4-FFF2-40B4-BE49-F238E27FC236}">
                <a16:creationId xmlns:a16="http://schemas.microsoft.com/office/drawing/2014/main" id="{F0BB19A3-973C-5A98-4ED6-0DDCE831A2EF}"/>
              </a:ext>
            </a:extLst>
          </p:cNvPr>
          <p:cNvSpPr/>
          <p:nvPr/>
        </p:nvSpPr>
        <p:spPr>
          <a:xfrm>
            <a:off x="6035002" y="2677495"/>
            <a:ext cx="57375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BE0EE84-4CC5-663F-3EE4-14A1D7C5ABE3}"/>
              </a:ext>
            </a:extLst>
          </p:cNvPr>
          <p:cNvSpPr txBox="1"/>
          <p:nvPr/>
        </p:nvSpPr>
        <p:spPr>
          <a:xfrm>
            <a:off x="4985078" y="2146606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/>
              <a:t>Preparation </a:t>
            </a:r>
            <a:endParaRPr lang="en-US"/>
          </a:p>
          <a:p>
            <a:pPr algn="ctr"/>
            <a:r>
              <a:rPr lang="en-GB" sz="1600"/>
              <a:t>for PPE2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83307C-A1C0-8E8A-13CC-24A4515E84E7}"/>
              </a:ext>
            </a:extLst>
          </p:cNvPr>
          <p:cNvSpPr txBox="1"/>
          <p:nvPr/>
        </p:nvSpPr>
        <p:spPr>
          <a:xfrm>
            <a:off x="830174" y="5110766"/>
            <a:ext cx="533139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/>
              <a:t>Consolidate year 12 content over the summer using </a:t>
            </a:r>
            <a:r>
              <a:rPr lang="en-US" sz="1400" err="1"/>
              <a:t>UpLearn</a:t>
            </a:r>
            <a:r>
              <a:rPr lang="en-US" sz="1400"/>
              <a:t>/</a:t>
            </a:r>
            <a:r>
              <a:rPr lang="en-US" sz="1400" err="1"/>
              <a:t>Massolit</a:t>
            </a:r>
            <a:r>
              <a:rPr lang="en-US" sz="1400"/>
              <a:t> and other resources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930F400-B013-A30F-6E84-5AB0B3B6A453}"/>
              </a:ext>
            </a:extLst>
          </p:cNvPr>
          <p:cNvSpPr txBox="1"/>
          <p:nvPr/>
        </p:nvSpPr>
        <p:spPr>
          <a:xfrm>
            <a:off x="4291254" y="8150684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 </a:t>
            </a:r>
          </a:p>
          <a:p>
            <a:pPr algn="ctr"/>
            <a:r>
              <a:rPr lang="en-GB" sz="1600">
                <a:solidFill>
                  <a:srgbClr val="000000"/>
                </a:solidFill>
              </a:rPr>
              <a:t>For PPE1</a:t>
            </a:r>
          </a:p>
        </p:txBody>
      </p:sp>
      <p:sp>
        <p:nvSpPr>
          <p:cNvPr id="44" name="object 137">
            <a:extLst>
              <a:ext uri="{FF2B5EF4-FFF2-40B4-BE49-F238E27FC236}">
                <a16:creationId xmlns:a16="http://schemas.microsoft.com/office/drawing/2014/main" id="{72CBC120-FE0A-C980-CAAE-291F18696DDF}"/>
              </a:ext>
            </a:extLst>
          </p:cNvPr>
          <p:cNvSpPr/>
          <p:nvPr/>
        </p:nvSpPr>
        <p:spPr>
          <a:xfrm>
            <a:off x="5270029" y="87336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46" name="object 137">
            <a:extLst>
              <a:ext uri="{FF2B5EF4-FFF2-40B4-BE49-F238E27FC236}">
                <a16:creationId xmlns:a16="http://schemas.microsoft.com/office/drawing/2014/main" id="{EF993AC0-901E-CA0F-23DC-22B98130344D}"/>
              </a:ext>
            </a:extLst>
          </p:cNvPr>
          <p:cNvSpPr/>
          <p:nvPr/>
        </p:nvSpPr>
        <p:spPr>
          <a:xfrm>
            <a:off x="2634540" y="679274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AD819FD-380B-04C0-F4D1-80EEE7E1AC3D}"/>
              </a:ext>
            </a:extLst>
          </p:cNvPr>
          <p:cNvSpPr txBox="1"/>
          <p:nvPr/>
        </p:nvSpPr>
        <p:spPr>
          <a:xfrm>
            <a:off x="3067257" y="5951937"/>
            <a:ext cx="210995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>
                <a:solidFill>
                  <a:srgbClr val="000000"/>
                </a:solidFill>
              </a:rPr>
              <a:t>Preparation </a:t>
            </a:r>
          </a:p>
          <a:p>
            <a:pPr algn="ctr"/>
            <a:r>
              <a:rPr lang="en-GB" sz="1600">
                <a:solidFill>
                  <a:srgbClr val="000000"/>
                </a:solidFill>
              </a:rPr>
              <a:t>for PPE2</a:t>
            </a:r>
          </a:p>
        </p:txBody>
      </p:sp>
    </p:spTree>
    <p:extLst>
      <p:ext uri="{BB962C8B-B14F-4D97-AF65-F5344CB8AC3E}">
        <p14:creationId xmlns:p14="http://schemas.microsoft.com/office/powerpoint/2010/main" val="2922187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81E24-9A3B-30EB-BF3B-E83E25B7A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83C9AD15-8702-BD9E-FA14-CAF38CA0D429}"/>
              </a:ext>
            </a:extLst>
          </p:cNvPr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AC822D3B-778C-49B1-E92C-A6F5A4FD768E}"/>
              </a:ext>
            </a:extLst>
          </p:cNvPr>
          <p:cNvSpPr txBox="1"/>
          <p:nvPr/>
        </p:nvSpPr>
        <p:spPr>
          <a:xfrm>
            <a:off x="4729173" y="3053843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190B59EB-3159-1F46-08B8-0764CFE72381}"/>
              </a:ext>
            </a:extLst>
          </p:cNvPr>
          <p:cNvGrpSpPr/>
          <p:nvPr/>
        </p:nvGrpSpPr>
        <p:grpSpPr>
          <a:xfrm>
            <a:off x="7565705" y="10882568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9E6E608B-14A9-6E19-B9D2-EDAD506FCD7F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C1B91725-1919-8771-7480-858E80C73CF7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992C21F7-D2C8-0443-2CDE-A425DBC16629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0DB1C619-CA4B-5F6D-69D8-474FF3C18344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2A2A6FF1-E46E-1F79-36DC-56D2B39AA8E5}"/>
              </a:ext>
            </a:extLst>
          </p:cNvPr>
          <p:cNvGrpSpPr/>
          <p:nvPr/>
        </p:nvGrpSpPr>
        <p:grpSpPr>
          <a:xfrm>
            <a:off x="1159025" y="6593236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FE769895-0FB4-9047-2156-6AEEDC9796C5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A7C5D9B2-6F89-CF68-16F2-24ABAD7F54CE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12D9184B-872E-F87E-E3A5-48FDB3965EEE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E53EDD37-1489-3BAF-1ADE-7CFFB2977CB7}"/>
              </a:ext>
            </a:extLst>
          </p:cNvPr>
          <p:cNvSpPr txBox="1"/>
          <p:nvPr/>
        </p:nvSpPr>
        <p:spPr>
          <a:xfrm>
            <a:off x="1170274" y="6740449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20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20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20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20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20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20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AA9551DF-C5E9-B013-1D65-196A2D3A52CB}"/>
              </a:ext>
            </a:extLst>
          </p:cNvPr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97DC6BB4-E67B-F2F6-68F1-DE586B35EB30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A3A7DA30-B110-D028-C93A-59DD10BD3AAC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58DF8305-D1C6-02A3-41D3-7D3FDEA9A1FF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F3F22EC6-2216-EB58-0B16-E019C04CA5A2}"/>
              </a:ext>
            </a:extLst>
          </p:cNvPr>
          <p:cNvSpPr txBox="1"/>
          <p:nvPr/>
        </p:nvSpPr>
        <p:spPr>
          <a:xfrm>
            <a:off x="8323409" y="8198636"/>
            <a:ext cx="715703" cy="7187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0EDB5FDA-3EF0-5B22-E1D4-E16F7F330F0E}"/>
              </a:ext>
            </a:extLst>
          </p:cNvPr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07A01F3B-2139-BD26-19DA-872C1CC86D21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7BAA23C3-29F4-7E72-1CF6-7A29DB33D869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1657036A-5494-4732-C550-E2F99817402B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CE8AA327-196F-4C68-3237-5C7610456852}"/>
              </a:ext>
            </a:extLst>
          </p:cNvPr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51B429B9-ADBB-1A6E-C386-2ECFB7D10221}"/>
              </a:ext>
            </a:extLst>
          </p:cNvPr>
          <p:cNvSpPr txBox="1"/>
          <p:nvPr/>
        </p:nvSpPr>
        <p:spPr>
          <a:xfrm>
            <a:off x="6426483" y="5136552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9E9AD162-E339-BD23-81EE-4E70792A481E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B61E6AA8-99EF-4431-3CB3-545C13DFC5FE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12A4EFF4-07D2-41E6-458F-7A7F5FD33069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5E0D0E9A-770E-8B36-D403-1628F6B52BAC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3A5F983D-6C13-806C-8524-86B5C337C655}"/>
              </a:ext>
            </a:extLst>
          </p:cNvPr>
          <p:cNvSpPr txBox="1"/>
          <p:nvPr/>
        </p:nvSpPr>
        <p:spPr>
          <a:xfrm>
            <a:off x="1021854" y="11010752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8FF99EEC-A23C-C48F-6DC9-84E0FDE396CA}"/>
              </a:ext>
            </a:extLst>
          </p:cNvPr>
          <p:cNvSpPr txBox="1"/>
          <p:nvPr/>
        </p:nvSpPr>
        <p:spPr>
          <a:xfrm>
            <a:off x="5253793" y="11158410"/>
            <a:ext cx="2407844" cy="64479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sp>
        <p:nvSpPr>
          <p:cNvPr id="33" name="object 33">
            <a:extLst>
              <a:ext uri="{FF2B5EF4-FFF2-40B4-BE49-F238E27FC236}">
                <a16:creationId xmlns:a16="http://schemas.microsoft.com/office/drawing/2014/main" id="{88929CAD-7EBF-B916-B314-BD7D7F3882DD}"/>
              </a:ext>
            </a:extLst>
          </p:cNvPr>
          <p:cNvSpPr txBox="1"/>
          <p:nvPr/>
        </p:nvSpPr>
        <p:spPr>
          <a:xfrm>
            <a:off x="9057937" y="3545150"/>
            <a:ext cx="471170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PAG 7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A7E64AA8-12E8-1CC0-8E80-A8E4B33B39A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199518"/>
            <a:ext cx="1879092" cy="1917192"/>
          </a:xfrm>
          <a:prstGeom prst="rect">
            <a:avLst/>
          </a:prstGeom>
        </p:spPr>
      </p:pic>
      <p:sp>
        <p:nvSpPr>
          <p:cNvPr id="39" name="object 39">
            <a:extLst>
              <a:ext uri="{FF2B5EF4-FFF2-40B4-BE49-F238E27FC236}">
                <a16:creationId xmlns:a16="http://schemas.microsoft.com/office/drawing/2014/main" id="{01278EC4-0B5E-0E59-9DF1-7F2A6C5EB6D7}"/>
              </a:ext>
            </a:extLst>
          </p:cNvPr>
          <p:cNvSpPr txBox="1"/>
          <p:nvPr/>
        </p:nvSpPr>
        <p:spPr>
          <a:xfrm>
            <a:off x="1271087" y="2715227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lang="en-GB" sz="700" b="1" u="sng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u="sng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u="sng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u="sng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 u="sng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>
            <a:extLst>
              <a:ext uri="{FF2B5EF4-FFF2-40B4-BE49-F238E27FC236}">
                <a16:creationId xmlns:a16="http://schemas.microsoft.com/office/drawing/2014/main" id="{F43F04FD-3947-C3CF-9EFD-81839484940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EAAFF584-4421-93FE-B67D-C965AF08C6D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AC2A158B-0B30-4790-B157-956D25CD3DB6}"/>
              </a:ext>
            </a:extLst>
          </p:cNvPr>
          <p:cNvSpPr txBox="1"/>
          <p:nvPr/>
        </p:nvSpPr>
        <p:spPr>
          <a:xfrm>
            <a:off x="2661335" y="1828800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>
                <a:solidFill>
                  <a:schemeClr val="tx1"/>
                </a:solidFill>
                <a:latin typeface="Calibri"/>
                <a:cs typeface="Calibri"/>
              </a:rPr>
              <a:t>A LEVEL Chemistry</a:t>
            </a:r>
            <a:r>
              <a:rPr sz="2400" b="1" spc="-8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20</a:t>
            </a:r>
            <a:r>
              <a:rPr lang="en-GB" sz="2400" b="1">
                <a:solidFill>
                  <a:schemeClr val="tx1"/>
                </a:solidFill>
                <a:latin typeface="Calibri"/>
                <a:cs typeface="Calibri"/>
              </a:rPr>
              <a:t>25/2026</a:t>
            </a:r>
            <a:endParaRPr sz="2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id="{CB1E593F-0CE5-7698-A48D-152706F5E36D}"/>
              </a:ext>
            </a:extLst>
          </p:cNvPr>
          <p:cNvSpPr txBox="1"/>
          <p:nvPr/>
        </p:nvSpPr>
        <p:spPr>
          <a:xfrm>
            <a:off x="7177439" y="7910656"/>
            <a:ext cx="484198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9: Enthalpy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object 46">
            <a:extLst>
              <a:ext uri="{FF2B5EF4-FFF2-40B4-BE49-F238E27FC236}">
                <a16:creationId xmlns:a16="http://schemas.microsoft.com/office/drawing/2014/main" id="{F4F00325-F844-22BE-3983-950952C53F1B}"/>
              </a:ext>
            </a:extLst>
          </p:cNvPr>
          <p:cNvSpPr txBox="1"/>
          <p:nvPr/>
        </p:nvSpPr>
        <p:spPr>
          <a:xfrm>
            <a:off x="19246364" y="33476321"/>
            <a:ext cx="683056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/>
            <a:r>
              <a:rPr lang="en-GB" sz="700" err="1">
                <a:solidFill>
                  <a:schemeClr val="tx1"/>
                </a:solidFill>
                <a:latin typeface="Calibri"/>
                <a:cs typeface="Calibri"/>
              </a:rPr>
              <a:t>Cter</a:t>
            </a: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 12: Alkanes</a:t>
            </a:r>
            <a:endParaRPr lang="en-US"/>
          </a:p>
        </p:txBody>
      </p:sp>
      <p:sp>
        <p:nvSpPr>
          <p:cNvPr id="48" name="object 48">
            <a:extLst>
              <a:ext uri="{FF2B5EF4-FFF2-40B4-BE49-F238E27FC236}">
                <a16:creationId xmlns:a16="http://schemas.microsoft.com/office/drawing/2014/main" id="{83077FF6-AEF6-CEDF-09A9-EFF4D91A0857}"/>
              </a:ext>
            </a:extLst>
          </p:cNvPr>
          <p:cNvSpPr txBox="1"/>
          <p:nvPr/>
        </p:nvSpPr>
        <p:spPr>
          <a:xfrm>
            <a:off x="237244" y="9901783"/>
            <a:ext cx="509397" cy="46006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2: Atoms, Ions and Compounds</a:t>
            </a:r>
            <a:endParaRPr lang="en-GB" sz="700" spc="-1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49" name="object 49">
            <a:extLst>
              <a:ext uri="{FF2B5EF4-FFF2-40B4-BE49-F238E27FC236}">
                <a16:creationId xmlns:a16="http://schemas.microsoft.com/office/drawing/2014/main" id="{9831700D-095D-52FE-F3AA-81111935B964}"/>
              </a:ext>
            </a:extLst>
          </p:cNvPr>
          <p:cNvSpPr txBox="1"/>
          <p:nvPr/>
        </p:nvSpPr>
        <p:spPr>
          <a:xfrm>
            <a:off x="2688696" y="8601059"/>
            <a:ext cx="644778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4: Acids and Redox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D26F6E84-F768-1F7A-8362-918FC0E75BC2}"/>
              </a:ext>
            </a:extLst>
          </p:cNvPr>
          <p:cNvSpPr txBox="1"/>
          <p:nvPr/>
        </p:nvSpPr>
        <p:spPr>
          <a:xfrm>
            <a:off x="4423774" y="9989582"/>
            <a:ext cx="996682" cy="34400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Chapter 6: Shapes of Molecules and Intermolecular Forces</a:t>
            </a:r>
          </a:p>
        </p:txBody>
      </p:sp>
      <p:sp>
        <p:nvSpPr>
          <p:cNvPr id="53" name="object 53">
            <a:extLst>
              <a:ext uri="{FF2B5EF4-FFF2-40B4-BE49-F238E27FC236}">
                <a16:creationId xmlns:a16="http://schemas.microsoft.com/office/drawing/2014/main" id="{0A595A77-21FD-B0C7-73D7-B6530ED96327}"/>
              </a:ext>
            </a:extLst>
          </p:cNvPr>
          <p:cNvSpPr txBox="1"/>
          <p:nvPr/>
        </p:nvSpPr>
        <p:spPr>
          <a:xfrm>
            <a:off x="19241475" y="28519034"/>
            <a:ext cx="871238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8: Reactivity Trends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4" name="object 54">
            <a:extLst>
              <a:ext uri="{FF2B5EF4-FFF2-40B4-BE49-F238E27FC236}">
                <a16:creationId xmlns:a16="http://schemas.microsoft.com/office/drawing/2014/main" id="{6899E3EE-D6E8-21DA-0109-12058B0E32AB}"/>
              </a:ext>
            </a:extLst>
          </p:cNvPr>
          <p:cNvSpPr txBox="1"/>
          <p:nvPr/>
        </p:nvSpPr>
        <p:spPr>
          <a:xfrm>
            <a:off x="5177205" y="8580420"/>
            <a:ext cx="519430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7: Periodicity </a:t>
            </a:r>
            <a:endParaRPr lang="en-US"/>
          </a:p>
        </p:txBody>
      </p:sp>
      <p:sp>
        <p:nvSpPr>
          <p:cNvPr id="55" name="object 55">
            <a:extLst>
              <a:ext uri="{FF2B5EF4-FFF2-40B4-BE49-F238E27FC236}">
                <a16:creationId xmlns:a16="http://schemas.microsoft.com/office/drawing/2014/main" id="{60E0E931-D138-6546-3586-CCC85D3EA5C0}"/>
              </a:ext>
            </a:extLst>
          </p:cNvPr>
          <p:cNvSpPr txBox="1"/>
          <p:nvPr/>
        </p:nvSpPr>
        <p:spPr>
          <a:xfrm>
            <a:off x="6452283" y="9867098"/>
            <a:ext cx="788670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11: Basic Concepts of Organic Chemistry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object 57">
            <a:extLst>
              <a:ext uri="{FF2B5EF4-FFF2-40B4-BE49-F238E27FC236}">
                <a16:creationId xmlns:a16="http://schemas.microsoft.com/office/drawing/2014/main" id="{55994669-DE18-8C80-004B-A7D0A3E0C97A}"/>
              </a:ext>
            </a:extLst>
          </p:cNvPr>
          <p:cNvSpPr txBox="1"/>
          <p:nvPr/>
        </p:nvSpPr>
        <p:spPr>
          <a:xfrm>
            <a:off x="6639410" y="6445632"/>
            <a:ext cx="811531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14: Alcohols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8" name="object 58">
            <a:extLst>
              <a:ext uri="{FF2B5EF4-FFF2-40B4-BE49-F238E27FC236}">
                <a16:creationId xmlns:a16="http://schemas.microsoft.com/office/drawing/2014/main" id="{D9667B26-B1F2-1340-D671-59414979EF13}"/>
              </a:ext>
            </a:extLst>
          </p:cNvPr>
          <p:cNvSpPr txBox="1"/>
          <p:nvPr/>
        </p:nvSpPr>
        <p:spPr>
          <a:xfrm>
            <a:off x="10768814" y="33265597"/>
            <a:ext cx="1270721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11: Basic Concepts of Organic Chemistry 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object 59">
            <a:extLst>
              <a:ext uri="{FF2B5EF4-FFF2-40B4-BE49-F238E27FC236}">
                <a16:creationId xmlns:a16="http://schemas.microsoft.com/office/drawing/2014/main" id="{FC4BDD07-5317-C36A-604E-681EFBE0DAD0}"/>
              </a:ext>
            </a:extLst>
          </p:cNvPr>
          <p:cNvSpPr txBox="1"/>
          <p:nvPr/>
        </p:nvSpPr>
        <p:spPr>
          <a:xfrm>
            <a:off x="4819354" y="7748129"/>
            <a:ext cx="715703" cy="34329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62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10: Reaction Rates and Equilibrium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object 60">
            <a:extLst>
              <a:ext uri="{FF2B5EF4-FFF2-40B4-BE49-F238E27FC236}">
                <a16:creationId xmlns:a16="http://schemas.microsoft.com/office/drawing/2014/main" id="{0196BC91-EF3B-C300-B5A6-3E04A5393A53}"/>
              </a:ext>
            </a:extLst>
          </p:cNvPr>
          <p:cNvSpPr txBox="1"/>
          <p:nvPr/>
        </p:nvSpPr>
        <p:spPr>
          <a:xfrm>
            <a:off x="22750888" y="28091700"/>
            <a:ext cx="84036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9: Enthalpy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2" name="object 82">
            <a:extLst>
              <a:ext uri="{FF2B5EF4-FFF2-40B4-BE49-F238E27FC236}">
                <a16:creationId xmlns:a16="http://schemas.microsoft.com/office/drawing/2014/main" id="{B39CB950-B641-C9FE-71E0-879B5EAF143E}"/>
              </a:ext>
            </a:extLst>
          </p:cNvPr>
          <p:cNvSpPr txBox="1"/>
          <p:nvPr/>
        </p:nvSpPr>
        <p:spPr>
          <a:xfrm>
            <a:off x="2438815" y="7858799"/>
            <a:ext cx="704892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b="1" u="sng" spc="-1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End of Year 12 Mock Revision and Preparation</a:t>
            </a:r>
          </a:p>
        </p:txBody>
      </p:sp>
      <p:sp>
        <p:nvSpPr>
          <p:cNvPr id="96" name="object 96">
            <a:extLst>
              <a:ext uri="{FF2B5EF4-FFF2-40B4-BE49-F238E27FC236}">
                <a16:creationId xmlns:a16="http://schemas.microsoft.com/office/drawing/2014/main" id="{DFAE20E5-0460-4666-124E-2FB1ACCD7ADD}"/>
              </a:ext>
            </a:extLst>
          </p:cNvPr>
          <p:cNvSpPr txBox="1"/>
          <p:nvPr/>
        </p:nvSpPr>
        <p:spPr>
          <a:xfrm>
            <a:off x="3383980" y="5953386"/>
            <a:ext cx="507365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6</a:t>
            </a:r>
            <a:endParaRPr lang="en-US"/>
          </a:p>
        </p:txBody>
      </p:sp>
      <p:sp>
        <p:nvSpPr>
          <p:cNvPr id="97" name="object 97">
            <a:extLst>
              <a:ext uri="{FF2B5EF4-FFF2-40B4-BE49-F238E27FC236}">
                <a16:creationId xmlns:a16="http://schemas.microsoft.com/office/drawing/2014/main" id="{1A35175F-4871-8491-C5C2-EC51418E8F58}"/>
              </a:ext>
            </a:extLst>
          </p:cNvPr>
          <p:cNvSpPr txBox="1"/>
          <p:nvPr/>
        </p:nvSpPr>
        <p:spPr>
          <a:xfrm>
            <a:off x="1747753" y="4489327"/>
            <a:ext cx="503301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19: Equilibrium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98" name="object 98">
            <a:extLst>
              <a:ext uri="{FF2B5EF4-FFF2-40B4-BE49-F238E27FC236}">
                <a16:creationId xmlns:a16="http://schemas.microsoft.com/office/drawing/2014/main" id="{C99DC978-E32D-6998-40E6-04BED1666456}"/>
              </a:ext>
            </a:extLst>
          </p:cNvPr>
          <p:cNvSpPr txBox="1"/>
          <p:nvPr/>
        </p:nvSpPr>
        <p:spPr>
          <a:xfrm>
            <a:off x="5041143" y="4580735"/>
            <a:ext cx="1206041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20: Acids, Bases and pH</a:t>
            </a:r>
            <a:endParaRPr lang="en-US"/>
          </a:p>
        </p:txBody>
      </p:sp>
      <p:sp>
        <p:nvSpPr>
          <p:cNvPr id="99" name="object 99">
            <a:extLst>
              <a:ext uri="{FF2B5EF4-FFF2-40B4-BE49-F238E27FC236}">
                <a16:creationId xmlns:a16="http://schemas.microsoft.com/office/drawing/2014/main" id="{76AF1939-6126-3B05-5A59-2D910DEF44FC}"/>
              </a:ext>
            </a:extLst>
          </p:cNvPr>
          <p:cNvSpPr txBox="1"/>
          <p:nvPr/>
        </p:nvSpPr>
        <p:spPr>
          <a:xfrm>
            <a:off x="3926101" y="3785579"/>
            <a:ext cx="712295" cy="34329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5400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23: Redox and Electrode Potential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0" name="object 100">
            <a:extLst>
              <a:ext uri="{FF2B5EF4-FFF2-40B4-BE49-F238E27FC236}">
                <a16:creationId xmlns:a16="http://schemas.microsoft.com/office/drawing/2014/main" id="{E2ECBFFB-2E6A-193E-3253-555746964946}"/>
              </a:ext>
            </a:extLst>
          </p:cNvPr>
          <p:cNvSpPr txBox="1"/>
          <p:nvPr/>
        </p:nvSpPr>
        <p:spPr>
          <a:xfrm>
            <a:off x="6644366" y="3710811"/>
            <a:ext cx="536931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22: Enthalpy and Entropy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1" name="object 101">
            <a:extLst>
              <a:ext uri="{FF2B5EF4-FFF2-40B4-BE49-F238E27FC236}">
                <a16:creationId xmlns:a16="http://schemas.microsoft.com/office/drawing/2014/main" id="{8FDA5732-2CFD-802E-9598-ABECBD85067C}"/>
              </a:ext>
            </a:extLst>
          </p:cNvPr>
          <p:cNvSpPr txBox="1"/>
          <p:nvPr/>
        </p:nvSpPr>
        <p:spPr>
          <a:xfrm>
            <a:off x="7144009" y="4542945"/>
            <a:ext cx="1331456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56515" marR="5080" indent="-4445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21: Buffers and Neutralisation</a:t>
            </a:r>
            <a:endParaRPr lang="en-US"/>
          </a:p>
        </p:txBody>
      </p:sp>
      <p:sp>
        <p:nvSpPr>
          <p:cNvPr id="102" name="object 102">
            <a:extLst>
              <a:ext uri="{FF2B5EF4-FFF2-40B4-BE49-F238E27FC236}">
                <a16:creationId xmlns:a16="http://schemas.microsoft.com/office/drawing/2014/main" id="{0A9B85CE-42A4-1425-7C3A-FB288A564713}"/>
              </a:ext>
            </a:extLst>
          </p:cNvPr>
          <p:cNvSpPr txBox="1"/>
          <p:nvPr/>
        </p:nvSpPr>
        <p:spPr>
          <a:xfrm>
            <a:off x="6250186" y="2501738"/>
            <a:ext cx="916584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24:Transition Elements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3" name="object 103">
            <a:extLst>
              <a:ext uri="{FF2B5EF4-FFF2-40B4-BE49-F238E27FC236}">
                <a16:creationId xmlns:a16="http://schemas.microsoft.com/office/drawing/2014/main" id="{2E7CE741-34D7-2104-26EB-EC7FC4055849}"/>
              </a:ext>
            </a:extLst>
          </p:cNvPr>
          <p:cNvSpPr txBox="1"/>
          <p:nvPr/>
        </p:nvSpPr>
        <p:spPr>
          <a:xfrm>
            <a:off x="2049677" y="5868670"/>
            <a:ext cx="918301" cy="23128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25: Aromatic Chemistry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04" name="object 104">
            <a:extLst>
              <a:ext uri="{FF2B5EF4-FFF2-40B4-BE49-F238E27FC236}">
                <a16:creationId xmlns:a16="http://schemas.microsoft.com/office/drawing/2014/main" id="{51AF2B94-2BF6-D845-437C-E8E43E4C72E4}"/>
              </a:ext>
            </a:extLst>
          </p:cNvPr>
          <p:cNvSpPr txBox="1"/>
          <p:nvPr/>
        </p:nvSpPr>
        <p:spPr>
          <a:xfrm>
            <a:off x="8936494" y="4325178"/>
            <a:ext cx="654111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28: Organic</a:t>
            </a:r>
            <a:b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 Synthesis</a:t>
            </a:r>
            <a:endParaRPr lang="en-US"/>
          </a:p>
        </p:txBody>
      </p:sp>
      <p:sp>
        <p:nvSpPr>
          <p:cNvPr id="106" name="object 106">
            <a:extLst>
              <a:ext uri="{FF2B5EF4-FFF2-40B4-BE49-F238E27FC236}">
                <a16:creationId xmlns:a16="http://schemas.microsoft.com/office/drawing/2014/main" id="{8279FC9B-B400-84D9-B702-52DFB0A8404E}"/>
              </a:ext>
            </a:extLst>
          </p:cNvPr>
          <p:cNvSpPr txBox="1"/>
          <p:nvPr/>
        </p:nvSpPr>
        <p:spPr>
          <a:xfrm>
            <a:off x="8256346" y="5605141"/>
            <a:ext cx="718248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27: Amines, Amino Acids and Polymers</a:t>
            </a:r>
            <a:endParaRPr lang="en-US"/>
          </a:p>
        </p:txBody>
      </p:sp>
      <p:sp>
        <p:nvSpPr>
          <p:cNvPr id="108" name="object 108">
            <a:extLst>
              <a:ext uri="{FF2B5EF4-FFF2-40B4-BE49-F238E27FC236}">
                <a16:creationId xmlns:a16="http://schemas.microsoft.com/office/drawing/2014/main" id="{A139750F-C59A-1B9D-BD41-2736DEAB3FE4}"/>
              </a:ext>
            </a:extLst>
          </p:cNvPr>
          <p:cNvSpPr txBox="1"/>
          <p:nvPr/>
        </p:nvSpPr>
        <p:spPr>
          <a:xfrm>
            <a:off x="7467939" y="2527929"/>
            <a:ext cx="1028699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29: Chromatography and Spectroscopy</a:t>
            </a:r>
            <a:endParaRPr lang="en-US"/>
          </a:p>
        </p:txBody>
      </p:sp>
      <p:sp>
        <p:nvSpPr>
          <p:cNvPr id="109" name="object 109">
            <a:extLst>
              <a:ext uri="{FF2B5EF4-FFF2-40B4-BE49-F238E27FC236}">
                <a16:creationId xmlns:a16="http://schemas.microsoft.com/office/drawing/2014/main" id="{80965349-7C5A-310D-290C-AAC1E67BBAB3}"/>
              </a:ext>
            </a:extLst>
          </p:cNvPr>
          <p:cNvSpPr txBox="1"/>
          <p:nvPr/>
        </p:nvSpPr>
        <p:spPr>
          <a:xfrm>
            <a:off x="1981298" y="8601059"/>
            <a:ext cx="494592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4572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1</a:t>
            </a:r>
            <a:endParaRPr lang="en-US"/>
          </a:p>
        </p:txBody>
      </p:sp>
      <p:sp>
        <p:nvSpPr>
          <p:cNvPr id="110" name="object 110">
            <a:extLst>
              <a:ext uri="{FF2B5EF4-FFF2-40B4-BE49-F238E27FC236}">
                <a16:creationId xmlns:a16="http://schemas.microsoft.com/office/drawing/2014/main" id="{2A76C45A-C4D2-E925-95DB-02F5C732844A}"/>
              </a:ext>
            </a:extLst>
          </p:cNvPr>
          <p:cNvSpPr txBox="1"/>
          <p:nvPr/>
        </p:nvSpPr>
        <p:spPr>
          <a:xfrm>
            <a:off x="7572368" y="8549079"/>
            <a:ext cx="819842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7305" marR="5080" indent="-1524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4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11" name="object 111">
            <a:extLst>
              <a:ext uri="{FF2B5EF4-FFF2-40B4-BE49-F238E27FC236}">
                <a16:creationId xmlns:a16="http://schemas.microsoft.com/office/drawing/2014/main" id="{D0545CA9-3DDD-E7F1-03F4-6AC06BEFB41B}"/>
              </a:ext>
            </a:extLst>
          </p:cNvPr>
          <p:cNvSpPr txBox="1"/>
          <p:nvPr/>
        </p:nvSpPr>
        <p:spPr>
          <a:xfrm>
            <a:off x="3952684" y="8608508"/>
            <a:ext cx="50673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2</a:t>
            </a:r>
            <a:endParaRPr lang="en-US"/>
          </a:p>
        </p:txBody>
      </p:sp>
      <p:sp>
        <p:nvSpPr>
          <p:cNvPr id="113" name="object 113">
            <a:extLst>
              <a:ext uri="{FF2B5EF4-FFF2-40B4-BE49-F238E27FC236}">
                <a16:creationId xmlns:a16="http://schemas.microsoft.com/office/drawing/2014/main" id="{FD1D85AF-4FDC-AD64-C92F-47D64CA3EBCB}"/>
              </a:ext>
            </a:extLst>
          </p:cNvPr>
          <p:cNvSpPr txBox="1"/>
          <p:nvPr/>
        </p:nvSpPr>
        <p:spPr>
          <a:xfrm>
            <a:off x="5919519" y="7882995"/>
            <a:ext cx="49149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algn="ctr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3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2BE9513D-2A3E-8524-E8EF-4D08566D3C20}"/>
              </a:ext>
            </a:extLst>
          </p:cNvPr>
          <p:cNvSpPr/>
          <p:nvPr/>
        </p:nvSpPr>
        <p:spPr>
          <a:xfrm>
            <a:off x="3788810" y="3259858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4" name="object 144">
            <a:extLst>
              <a:ext uri="{FF2B5EF4-FFF2-40B4-BE49-F238E27FC236}">
                <a16:creationId xmlns:a16="http://schemas.microsoft.com/office/drawing/2014/main" id="{2D984665-E1C1-D4EB-F8B0-63532B634980}"/>
              </a:ext>
            </a:extLst>
          </p:cNvPr>
          <p:cNvSpPr txBox="1"/>
          <p:nvPr/>
        </p:nvSpPr>
        <p:spPr>
          <a:xfrm>
            <a:off x="5609209" y="5929921"/>
            <a:ext cx="4838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PAG 12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46" name="object 146">
            <a:extLst>
              <a:ext uri="{FF2B5EF4-FFF2-40B4-BE49-F238E27FC236}">
                <a16:creationId xmlns:a16="http://schemas.microsoft.com/office/drawing/2014/main" id="{1AFD5570-A973-E88A-F617-94E60C0645BC}"/>
              </a:ext>
            </a:extLst>
          </p:cNvPr>
          <p:cNvSpPr txBox="1"/>
          <p:nvPr/>
        </p:nvSpPr>
        <p:spPr>
          <a:xfrm>
            <a:off x="7464042" y="4208772"/>
            <a:ext cx="371475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8575" marR="5080" indent="-17145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11</a:t>
            </a:r>
            <a:endParaRPr lang="en-US"/>
          </a:p>
        </p:txBody>
      </p:sp>
      <p:sp>
        <p:nvSpPr>
          <p:cNvPr id="148" name="object 148">
            <a:extLst>
              <a:ext uri="{FF2B5EF4-FFF2-40B4-BE49-F238E27FC236}">
                <a16:creationId xmlns:a16="http://schemas.microsoft.com/office/drawing/2014/main" id="{6721E269-B9E7-4DA3-0C89-E7384C40C48A}"/>
              </a:ext>
            </a:extLst>
          </p:cNvPr>
          <p:cNvSpPr txBox="1"/>
          <p:nvPr/>
        </p:nvSpPr>
        <p:spPr>
          <a:xfrm>
            <a:off x="3579137" y="4545752"/>
            <a:ext cx="398780" cy="119263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24765" marR="5080" indent="-1270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10</a:t>
            </a:r>
            <a:endParaRPr lang="en-US"/>
          </a:p>
        </p:txBody>
      </p:sp>
      <p:sp>
        <p:nvSpPr>
          <p:cNvPr id="152" name="object 152">
            <a:extLst>
              <a:ext uri="{FF2B5EF4-FFF2-40B4-BE49-F238E27FC236}">
                <a16:creationId xmlns:a16="http://schemas.microsoft.com/office/drawing/2014/main" id="{8E456941-04FB-BD32-F98A-BE1D67A7FA7A}"/>
              </a:ext>
            </a:extLst>
          </p:cNvPr>
          <p:cNvSpPr txBox="1"/>
          <p:nvPr/>
        </p:nvSpPr>
        <p:spPr>
          <a:xfrm>
            <a:off x="2614215" y="4505300"/>
            <a:ext cx="1199010" cy="12073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82550" marR="5080" indent="-70485">
              <a:lnSpc>
                <a:spcPct val="104500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9</a:t>
            </a:r>
            <a:endParaRPr lang="en-US"/>
          </a:p>
        </p:txBody>
      </p:sp>
      <p:sp>
        <p:nvSpPr>
          <p:cNvPr id="155" name="object 155">
            <a:extLst>
              <a:ext uri="{FF2B5EF4-FFF2-40B4-BE49-F238E27FC236}">
                <a16:creationId xmlns:a16="http://schemas.microsoft.com/office/drawing/2014/main" id="{614BB4CD-1106-71F7-12E3-A901C0E40A06}"/>
              </a:ext>
            </a:extLst>
          </p:cNvPr>
          <p:cNvSpPr txBox="1"/>
          <p:nvPr/>
        </p:nvSpPr>
        <p:spPr>
          <a:xfrm>
            <a:off x="3244011" y="3994076"/>
            <a:ext cx="585977" cy="11996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6223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8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CF6FDA9-339D-DC25-C0BE-2878754552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TextBox 156">
            <a:extLst>
              <a:ext uri="{FF2B5EF4-FFF2-40B4-BE49-F238E27FC236}">
                <a16:creationId xmlns:a16="http://schemas.microsoft.com/office/drawing/2014/main" id="{666D65FA-7D8A-B5A3-E3BC-169031D6A182}"/>
              </a:ext>
            </a:extLst>
          </p:cNvPr>
          <p:cNvSpPr txBox="1"/>
          <p:nvPr/>
        </p:nvSpPr>
        <p:spPr>
          <a:xfrm>
            <a:off x="2646942" y="9763874"/>
            <a:ext cx="745005" cy="4154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700">
                <a:solidFill>
                  <a:schemeClr val="tx1"/>
                </a:solidFill>
                <a:latin typeface="+mn-lt"/>
              </a:rPr>
              <a:t>Chapter 5: Electrons and Bonding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58" name="object 55">
            <a:extLst>
              <a:ext uri="{FF2B5EF4-FFF2-40B4-BE49-F238E27FC236}">
                <a16:creationId xmlns:a16="http://schemas.microsoft.com/office/drawing/2014/main" id="{7950FED2-598F-46FE-ADC0-FA0BACBFB857}"/>
              </a:ext>
            </a:extLst>
          </p:cNvPr>
          <p:cNvSpPr txBox="1"/>
          <p:nvPr/>
        </p:nvSpPr>
        <p:spPr>
          <a:xfrm>
            <a:off x="6501861" y="8549079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8: Reactivity Trends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BDA9E1D6-5D24-CF27-C8A5-D0CD1A0C698D}"/>
              </a:ext>
            </a:extLst>
          </p:cNvPr>
          <p:cNvSpPr txBox="1"/>
          <p:nvPr/>
        </p:nvSpPr>
        <p:spPr>
          <a:xfrm>
            <a:off x="22526660" y="27718972"/>
            <a:ext cx="3067899" cy="232115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10: Reaction Rates</a:t>
            </a:r>
            <a:br>
              <a:rPr lang="en-GB" sz="70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 and Equilibrium 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6" name="object 137">
            <a:extLst>
              <a:ext uri="{FF2B5EF4-FFF2-40B4-BE49-F238E27FC236}">
                <a16:creationId xmlns:a16="http://schemas.microsoft.com/office/drawing/2014/main" id="{B83AFF61-9648-1190-A6EC-855F409081BF}"/>
              </a:ext>
            </a:extLst>
          </p:cNvPr>
          <p:cNvSpPr/>
          <p:nvPr/>
        </p:nvSpPr>
        <p:spPr>
          <a:xfrm rot="5280000">
            <a:off x="3980601" y="3247182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68E5253F-9414-92BF-F49F-00277A239A03}"/>
              </a:ext>
            </a:extLst>
          </p:cNvPr>
          <p:cNvSpPr/>
          <p:nvPr/>
        </p:nvSpPr>
        <p:spPr>
          <a:xfrm>
            <a:off x="6607598" y="880000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" name="object 137">
            <a:extLst>
              <a:ext uri="{FF2B5EF4-FFF2-40B4-BE49-F238E27FC236}">
                <a16:creationId xmlns:a16="http://schemas.microsoft.com/office/drawing/2014/main" id="{9D36390E-6225-B359-6902-91E7409EE662}"/>
              </a:ext>
            </a:extLst>
          </p:cNvPr>
          <p:cNvSpPr/>
          <p:nvPr/>
        </p:nvSpPr>
        <p:spPr>
          <a:xfrm>
            <a:off x="3108197" y="877005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2" name="object 137">
            <a:extLst>
              <a:ext uri="{FF2B5EF4-FFF2-40B4-BE49-F238E27FC236}">
                <a16:creationId xmlns:a16="http://schemas.microsoft.com/office/drawing/2014/main" id="{F6A1840C-8495-0751-8AF5-37E3679A2CE8}"/>
              </a:ext>
            </a:extLst>
          </p:cNvPr>
          <p:cNvSpPr/>
          <p:nvPr/>
        </p:nvSpPr>
        <p:spPr>
          <a:xfrm>
            <a:off x="5045074" y="872826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4" name="object 137">
            <a:extLst>
              <a:ext uri="{FF2B5EF4-FFF2-40B4-BE49-F238E27FC236}">
                <a16:creationId xmlns:a16="http://schemas.microsoft.com/office/drawing/2014/main" id="{4B7AE824-BDC8-66C1-0176-79C1AC1CED3E}"/>
              </a:ext>
            </a:extLst>
          </p:cNvPr>
          <p:cNvSpPr/>
          <p:nvPr/>
        </p:nvSpPr>
        <p:spPr>
          <a:xfrm>
            <a:off x="7809738" y="867070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1" name="object 137">
            <a:extLst>
              <a:ext uri="{FF2B5EF4-FFF2-40B4-BE49-F238E27FC236}">
                <a16:creationId xmlns:a16="http://schemas.microsoft.com/office/drawing/2014/main" id="{0A0A1002-3AFF-9D6A-2ACA-E426AA4E4784}"/>
              </a:ext>
            </a:extLst>
          </p:cNvPr>
          <p:cNvSpPr/>
          <p:nvPr/>
        </p:nvSpPr>
        <p:spPr>
          <a:xfrm rot="10800000">
            <a:off x="4857898" y="938902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6" name="object 137">
            <a:extLst>
              <a:ext uri="{FF2B5EF4-FFF2-40B4-BE49-F238E27FC236}">
                <a16:creationId xmlns:a16="http://schemas.microsoft.com/office/drawing/2014/main" id="{C564896E-320A-3377-24A6-944E01FF873F}"/>
              </a:ext>
            </a:extLst>
          </p:cNvPr>
          <p:cNvSpPr/>
          <p:nvPr/>
        </p:nvSpPr>
        <p:spPr>
          <a:xfrm rot="10800000">
            <a:off x="3047341" y="740512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1E620787-5C14-8AA8-54E0-B45909105839}"/>
              </a:ext>
            </a:extLst>
          </p:cNvPr>
          <p:cNvSpPr/>
          <p:nvPr/>
        </p:nvSpPr>
        <p:spPr>
          <a:xfrm rot="10800000">
            <a:off x="6334809" y="74079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37">
            <a:extLst>
              <a:ext uri="{FF2B5EF4-FFF2-40B4-BE49-F238E27FC236}">
                <a16:creationId xmlns:a16="http://schemas.microsoft.com/office/drawing/2014/main" id="{8AD7552F-DB66-D39E-1511-D29B4DA5310A}"/>
              </a:ext>
            </a:extLst>
          </p:cNvPr>
          <p:cNvSpPr/>
          <p:nvPr/>
        </p:nvSpPr>
        <p:spPr>
          <a:xfrm>
            <a:off x="3393819" y="66451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1" name="object 137">
            <a:extLst>
              <a:ext uri="{FF2B5EF4-FFF2-40B4-BE49-F238E27FC236}">
                <a16:creationId xmlns:a16="http://schemas.microsoft.com/office/drawing/2014/main" id="{F6D528F4-AEED-D1DE-C03C-99D9639C4C63}"/>
              </a:ext>
            </a:extLst>
          </p:cNvPr>
          <p:cNvSpPr/>
          <p:nvPr/>
        </p:nvSpPr>
        <p:spPr>
          <a:xfrm>
            <a:off x="4985179" y="662651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2" name="object 137">
            <a:extLst>
              <a:ext uri="{FF2B5EF4-FFF2-40B4-BE49-F238E27FC236}">
                <a16:creationId xmlns:a16="http://schemas.microsoft.com/office/drawing/2014/main" id="{E3E0062E-D298-799E-CC6A-CEA9722C1830}"/>
              </a:ext>
            </a:extLst>
          </p:cNvPr>
          <p:cNvSpPr/>
          <p:nvPr/>
        </p:nvSpPr>
        <p:spPr>
          <a:xfrm>
            <a:off x="8325752" y="683047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3" name="object 137">
            <a:extLst>
              <a:ext uri="{FF2B5EF4-FFF2-40B4-BE49-F238E27FC236}">
                <a16:creationId xmlns:a16="http://schemas.microsoft.com/office/drawing/2014/main" id="{277B7436-5120-371B-BCB0-690D3CFE35ED}"/>
              </a:ext>
            </a:extLst>
          </p:cNvPr>
          <p:cNvSpPr/>
          <p:nvPr/>
        </p:nvSpPr>
        <p:spPr>
          <a:xfrm>
            <a:off x="4206049" y="669484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4" name="object 137">
            <a:extLst>
              <a:ext uri="{FF2B5EF4-FFF2-40B4-BE49-F238E27FC236}">
                <a16:creationId xmlns:a16="http://schemas.microsoft.com/office/drawing/2014/main" id="{79A74B38-B5B6-916C-52F8-DECBDC7E5FFB}"/>
              </a:ext>
            </a:extLst>
          </p:cNvPr>
          <p:cNvSpPr/>
          <p:nvPr/>
        </p:nvSpPr>
        <p:spPr>
          <a:xfrm>
            <a:off x="5813044" y="664747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5" name="object 137">
            <a:extLst>
              <a:ext uri="{FF2B5EF4-FFF2-40B4-BE49-F238E27FC236}">
                <a16:creationId xmlns:a16="http://schemas.microsoft.com/office/drawing/2014/main" id="{BB6BB47D-D6EA-7604-D60C-D81FE393FA1D}"/>
              </a:ext>
            </a:extLst>
          </p:cNvPr>
          <p:cNvSpPr/>
          <p:nvPr/>
        </p:nvSpPr>
        <p:spPr>
          <a:xfrm>
            <a:off x="7048712" y="662712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6" name="object 137">
            <a:extLst>
              <a:ext uri="{FF2B5EF4-FFF2-40B4-BE49-F238E27FC236}">
                <a16:creationId xmlns:a16="http://schemas.microsoft.com/office/drawing/2014/main" id="{5B769B1F-8A4F-A27B-C0D8-A074AF3996C0}"/>
              </a:ext>
            </a:extLst>
          </p:cNvPr>
          <p:cNvSpPr/>
          <p:nvPr/>
        </p:nvSpPr>
        <p:spPr>
          <a:xfrm rot="10800000">
            <a:off x="4701158" y="743197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E2BEBAAF-C819-8737-DD2F-A7251598D4F3}"/>
              </a:ext>
            </a:extLst>
          </p:cNvPr>
          <p:cNvSpPr/>
          <p:nvPr/>
        </p:nvSpPr>
        <p:spPr>
          <a:xfrm rot="10800000">
            <a:off x="6388383" y="953237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37">
            <a:extLst>
              <a:ext uri="{FF2B5EF4-FFF2-40B4-BE49-F238E27FC236}">
                <a16:creationId xmlns:a16="http://schemas.microsoft.com/office/drawing/2014/main" id="{F769208C-9D64-9B7E-B062-38FDB351CB63}"/>
              </a:ext>
            </a:extLst>
          </p:cNvPr>
          <p:cNvSpPr/>
          <p:nvPr/>
        </p:nvSpPr>
        <p:spPr>
          <a:xfrm rot="10800000">
            <a:off x="2623235" y="943106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5A881E6E-814F-6DE9-D7EE-74D576449364}"/>
              </a:ext>
            </a:extLst>
          </p:cNvPr>
          <p:cNvSpPr/>
          <p:nvPr/>
        </p:nvSpPr>
        <p:spPr>
          <a:xfrm>
            <a:off x="4270816" y="868061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object 137">
            <a:extLst>
              <a:ext uri="{FF2B5EF4-FFF2-40B4-BE49-F238E27FC236}">
                <a16:creationId xmlns:a16="http://schemas.microsoft.com/office/drawing/2014/main" id="{1D6F6579-5E64-9476-E143-62472D276633}"/>
              </a:ext>
            </a:extLst>
          </p:cNvPr>
          <p:cNvSpPr/>
          <p:nvPr/>
        </p:nvSpPr>
        <p:spPr>
          <a:xfrm rot="18513000">
            <a:off x="725610" y="961602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2" name="object 137">
            <a:extLst>
              <a:ext uri="{FF2B5EF4-FFF2-40B4-BE49-F238E27FC236}">
                <a16:creationId xmlns:a16="http://schemas.microsoft.com/office/drawing/2014/main" id="{93628435-BA56-7E0E-730F-59F82F6A9A2A}"/>
              </a:ext>
            </a:extLst>
          </p:cNvPr>
          <p:cNvSpPr/>
          <p:nvPr/>
        </p:nvSpPr>
        <p:spPr>
          <a:xfrm rot="10800000">
            <a:off x="8310820" y="92891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5" name="object 137">
            <a:extLst>
              <a:ext uri="{FF2B5EF4-FFF2-40B4-BE49-F238E27FC236}">
                <a16:creationId xmlns:a16="http://schemas.microsoft.com/office/drawing/2014/main" id="{E6EAD85E-F067-B45F-6859-3335081A70BE}"/>
              </a:ext>
            </a:extLst>
          </p:cNvPr>
          <p:cNvSpPr/>
          <p:nvPr/>
        </p:nvSpPr>
        <p:spPr>
          <a:xfrm rot="10800000">
            <a:off x="7552751" y="7491833"/>
            <a:ext cx="69788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6" name="object 137">
            <a:extLst>
              <a:ext uri="{FF2B5EF4-FFF2-40B4-BE49-F238E27FC236}">
                <a16:creationId xmlns:a16="http://schemas.microsoft.com/office/drawing/2014/main" id="{6BDAAB17-B0BD-8854-F496-701181E7BFE3}"/>
              </a:ext>
            </a:extLst>
          </p:cNvPr>
          <p:cNvSpPr/>
          <p:nvPr/>
        </p:nvSpPr>
        <p:spPr>
          <a:xfrm>
            <a:off x="2253601" y="877005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8" name="object 137">
            <a:extLst>
              <a:ext uri="{FF2B5EF4-FFF2-40B4-BE49-F238E27FC236}">
                <a16:creationId xmlns:a16="http://schemas.microsoft.com/office/drawing/2014/main" id="{F7967AFB-3F11-A1A2-DC75-AC62FE4D9683}"/>
              </a:ext>
            </a:extLst>
          </p:cNvPr>
          <p:cNvSpPr/>
          <p:nvPr/>
        </p:nvSpPr>
        <p:spPr>
          <a:xfrm rot="10800000">
            <a:off x="1965057" y="55550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2" name="object 137">
            <a:extLst>
              <a:ext uri="{FF2B5EF4-FFF2-40B4-BE49-F238E27FC236}">
                <a16:creationId xmlns:a16="http://schemas.microsoft.com/office/drawing/2014/main" id="{2525E73F-C436-C747-EAB6-C4CB8686CB98}"/>
              </a:ext>
            </a:extLst>
          </p:cNvPr>
          <p:cNvSpPr/>
          <p:nvPr/>
        </p:nvSpPr>
        <p:spPr>
          <a:xfrm>
            <a:off x="1888252" y="47713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3" name="object 137">
            <a:extLst>
              <a:ext uri="{FF2B5EF4-FFF2-40B4-BE49-F238E27FC236}">
                <a16:creationId xmlns:a16="http://schemas.microsoft.com/office/drawing/2014/main" id="{BABF6608-E0AF-8C0C-DEE4-50B9C15A6C80}"/>
              </a:ext>
            </a:extLst>
          </p:cNvPr>
          <p:cNvSpPr/>
          <p:nvPr/>
        </p:nvSpPr>
        <p:spPr>
          <a:xfrm rot="10800000">
            <a:off x="3257274" y="542935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4" name="object 137">
            <a:extLst>
              <a:ext uri="{FF2B5EF4-FFF2-40B4-BE49-F238E27FC236}">
                <a16:creationId xmlns:a16="http://schemas.microsoft.com/office/drawing/2014/main" id="{0ED96E9E-CBF6-FFA5-F0D7-7A06BDC9DF2B}"/>
              </a:ext>
            </a:extLst>
          </p:cNvPr>
          <p:cNvSpPr/>
          <p:nvPr/>
        </p:nvSpPr>
        <p:spPr>
          <a:xfrm>
            <a:off x="5537890" y="47787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5" name="object 137">
            <a:extLst>
              <a:ext uri="{FF2B5EF4-FFF2-40B4-BE49-F238E27FC236}">
                <a16:creationId xmlns:a16="http://schemas.microsoft.com/office/drawing/2014/main" id="{E1A4EE50-7C2F-9AF4-9EDD-7D5A3549A5B1}"/>
              </a:ext>
            </a:extLst>
          </p:cNvPr>
          <p:cNvSpPr/>
          <p:nvPr/>
        </p:nvSpPr>
        <p:spPr>
          <a:xfrm>
            <a:off x="4862065" y="492762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6" name="object 137">
            <a:extLst>
              <a:ext uri="{FF2B5EF4-FFF2-40B4-BE49-F238E27FC236}">
                <a16:creationId xmlns:a16="http://schemas.microsoft.com/office/drawing/2014/main" id="{B1E246A0-2874-448D-29AD-464C85657DE0}"/>
              </a:ext>
            </a:extLst>
          </p:cNvPr>
          <p:cNvSpPr/>
          <p:nvPr/>
        </p:nvSpPr>
        <p:spPr>
          <a:xfrm rot="10800000">
            <a:off x="5924866" y="546310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7" name="object 137">
            <a:extLst>
              <a:ext uri="{FF2B5EF4-FFF2-40B4-BE49-F238E27FC236}">
                <a16:creationId xmlns:a16="http://schemas.microsoft.com/office/drawing/2014/main" id="{EC9C6561-80BE-B67B-545A-0C2071F113F6}"/>
              </a:ext>
            </a:extLst>
          </p:cNvPr>
          <p:cNvSpPr/>
          <p:nvPr/>
        </p:nvSpPr>
        <p:spPr>
          <a:xfrm>
            <a:off x="7501619" y="479544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8" name="object 137">
            <a:extLst>
              <a:ext uri="{FF2B5EF4-FFF2-40B4-BE49-F238E27FC236}">
                <a16:creationId xmlns:a16="http://schemas.microsoft.com/office/drawing/2014/main" id="{8679CB9A-4D48-AB01-3354-B9335D05D3C7}"/>
              </a:ext>
            </a:extLst>
          </p:cNvPr>
          <p:cNvSpPr/>
          <p:nvPr/>
        </p:nvSpPr>
        <p:spPr>
          <a:xfrm rot="10800000">
            <a:off x="3995557" y="54443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0" name="object 137">
            <a:extLst>
              <a:ext uri="{FF2B5EF4-FFF2-40B4-BE49-F238E27FC236}">
                <a16:creationId xmlns:a16="http://schemas.microsoft.com/office/drawing/2014/main" id="{9868A8DF-3517-E022-2114-51F30697D632}"/>
              </a:ext>
            </a:extLst>
          </p:cNvPr>
          <p:cNvSpPr/>
          <p:nvPr/>
        </p:nvSpPr>
        <p:spPr>
          <a:xfrm rot="10800000">
            <a:off x="6534996" y="338477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1" name="object 137">
            <a:extLst>
              <a:ext uri="{FF2B5EF4-FFF2-40B4-BE49-F238E27FC236}">
                <a16:creationId xmlns:a16="http://schemas.microsoft.com/office/drawing/2014/main" id="{B6A43D2D-08E0-AC20-404B-969B9B2B2A3F}"/>
              </a:ext>
            </a:extLst>
          </p:cNvPr>
          <p:cNvSpPr/>
          <p:nvPr/>
        </p:nvSpPr>
        <p:spPr>
          <a:xfrm rot="10800000">
            <a:off x="3843820" y="341109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2" name="object 137">
            <a:extLst>
              <a:ext uri="{FF2B5EF4-FFF2-40B4-BE49-F238E27FC236}">
                <a16:creationId xmlns:a16="http://schemas.microsoft.com/office/drawing/2014/main" id="{ABEB4350-7A62-7EC5-52AD-57115514E8EA}"/>
              </a:ext>
            </a:extLst>
          </p:cNvPr>
          <p:cNvSpPr/>
          <p:nvPr/>
        </p:nvSpPr>
        <p:spPr>
          <a:xfrm rot="10800000">
            <a:off x="3395004" y="335418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3" name="object 137">
            <a:extLst>
              <a:ext uri="{FF2B5EF4-FFF2-40B4-BE49-F238E27FC236}">
                <a16:creationId xmlns:a16="http://schemas.microsoft.com/office/drawing/2014/main" id="{D8FFB8DC-D107-086E-DE87-26674BF75F59}"/>
              </a:ext>
            </a:extLst>
          </p:cNvPr>
          <p:cNvSpPr/>
          <p:nvPr/>
        </p:nvSpPr>
        <p:spPr>
          <a:xfrm>
            <a:off x="2715330" y="469561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4" name="object 137">
            <a:extLst>
              <a:ext uri="{FF2B5EF4-FFF2-40B4-BE49-F238E27FC236}">
                <a16:creationId xmlns:a16="http://schemas.microsoft.com/office/drawing/2014/main" id="{5DB60110-B379-3F5D-862A-82004BCFF6FB}"/>
              </a:ext>
            </a:extLst>
          </p:cNvPr>
          <p:cNvSpPr/>
          <p:nvPr/>
        </p:nvSpPr>
        <p:spPr>
          <a:xfrm rot="16200000">
            <a:off x="8048371" y="400216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5" name="object 137">
            <a:extLst>
              <a:ext uri="{FF2B5EF4-FFF2-40B4-BE49-F238E27FC236}">
                <a16:creationId xmlns:a16="http://schemas.microsoft.com/office/drawing/2014/main" id="{DC896A2B-0D66-F207-3CE7-9E3B6880EF60}"/>
              </a:ext>
            </a:extLst>
          </p:cNvPr>
          <p:cNvSpPr/>
          <p:nvPr/>
        </p:nvSpPr>
        <p:spPr>
          <a:xfrm rot="10800000">
            <a:off x="8165971" y="52310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6" name="object 137">
            <a:extLst>
              <a:ext uri="{FF2B5EF4-FFF2-40B4-BE49-F238E27FC236}">
                <a16:creationId xmlns:a16="http://schemas.microsoft.com/office/drawing/2014/main" id="{91ED258A-31E8-1397-05BE-42FEE0FAD431}"/>
              </a:ext>
            </a:extLst>
          </p:cNvPr>
          <p:cNvSpPr/>
          <p:nvPr/>
        </p:nvSpPr>
        <p:spPr>
          <a:xfrm rot="5400000">
            <a:off x="8696743" y="4448774"/>
            <a:ext cx="76200" cy="471171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7" name="object 137">
            <a:extLst>
              <a:ext uri="{FF2B5EF4-FFF2-40B4-BE49-F238E27FC236}">
                <a16:creationId xmlns:a16="http://schemas.microsoft.com/office/drawing/2014/main" id="{005BBA21-B59D-48CE-705F-EAE104122E3A}"/>
              </a:ext>
            </a:extLst>
          </p:cNvPr>
          <p:cNvSpPr/>
          <p:nvPr/>
        </p:nvSpPr>
        <p:spPr>
          <a:xfrm>
            <a:off x="8003237" y="282703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8" name="object 137">
            <a:extLst>
              <a:ext uri="{FF2B5EF4-FFF2-40B4-BE49-F238E27FC236}">
                <a16:creationId xmlns:a16="http://schemas.microsoft.com/office/drawing/2014/main" id="{53329E79-3DEE-FECB-C1D8-C5C426A41178}"/>
              </a:ext>
            </a:extLst>
          </p:cNvPr>
          <p:cNvSpPr/>
          <p:nvPr/>
        </p:nvSpPr>
        <p:spPr>
          <a:xfrm>
            <a:off x="6688902" y="2646908"/>
            <a:ext cx="71425" cy="597808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9" name="object 137">
            <a:extLst>
              <a:ext uri="{FF2B5EF4-FFF2-40B4-BE49-F238E27FC236}">
                <a16:creationId xmlns:a16="http://schemas.microsoft.com/office/drawing/2014/main" id="{C345829B-D6A4-B22D-692E-546258075E95}"/>
              </a:ext>
            </a:extLst>
          </p:cNvPr>
          <p:cNvSpPr/>
          <p:nvPr/>
        </p:nvSpPr>
        <p:spPr>
          <a:xfrm rot="5400000">
            <a:off x="8686780" y="331963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0" name="object 137">
            <a:extLst>
              <a:ext uri="{FF2B5EF4-FFF2-40B4-BE49-F238E27FC236}">
                <a16:creationId xmlns:a16="http://schemas.microsoft.com/office/drawing/2014/main" id="{641466F2-1925-27F8-915A-B24E6F53DB11}"/>
              </a:ext>
            </a:extLst>
          </p:cNvPr>
          <p:cNvSpPr/>
          <p:nvPr/>
        </p:nvSpPr>
        <p:spPr>
          <a:xfrm>
            <a:off x="3679733" y="472144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9" name="object 55">
            <a:extLst>
              <a:ext uri="{FF2B5EF4-FFF2-40B4-BE49-F238E27FC236}">
                <a16:creationId xmlns:a16="http://schemas.microsoft.com/office/drawing/2014/main" id="{9C233A02-7F1C-18A3-E20A-2D9CCD97B342}"/>
              </a:ext>
            </a:extLst>
          </p:cNvPr>
          <p:cNvSpPr txBox="1"/>
          <p:nvPr/>
        </p:nvSpPr>
        <p:spPr>
          <a:xfrm>
            <a:off x="7798509" y="9901783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12: Alkanes</a:t>
            </a:r>
            <a:endParaRPr lang="en-GB" sz="7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18" name="object 55">
            <a:extLst>
              <a:ext uri="{FF2B5EF4-FFF2-40B4-BE49-F238E27FC236}">
                <a16:creationId xmlns:a16="http://schemas.microsoft.com/office/drawing/2014/main" id="{9F9CA346-202E-9705-A925-86B1960F19A3}"/>
              </a:ext>
            </a:extLst>
          </p:cNvPr>
          <p:cNvSpPr txBox="1"/>
          <p:nvPr/>
        </p:nvSpPr>
        <p:spPr>
          <a:xfrm>
            <a:off x="8159369" y="6658281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13: Alkenes</a:t>
            </a:r>
            <a:endParaRPr lang="en-GB" sz="7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7" name="object 137">
            <a:extLst>
              <a:ext uri="{FF2B5EF4-FFF2-40B4-BE49-F238E27FC236}">
                <a16:creationId xmlns:a16="http://schemas.microsoft.com/office/drawing/2014/main" id="{0AA4D566-F34E-0D0F-37DE-A558B5DA6B06}"/>
              </a:ext>
            </a:extLst>
          </p:cNvPr>
          <p:cNvSpPr/>
          <p:nvPr/>
        </p:nvSpPr>
        <p:spPr>
          <a:xfrm rot="19410245">
            <a:off x="1272045" y="898672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2" name="object 49">
            <a:extLst>
              <a:ext uri="{FF2B5EF4-FFF2-40B4-BE49-F238E27FC236}">
                <a16:creationId xmlns:a16="http://schemas.microsoft.com/office/drawing/2014/main" id="{B8D5E41E-3B7E-6C5D-5168-3EFCFAA237FE}"/>
              </a:ext>
            </a:extLst>
          </p:cNvPr>
          <p:cNvSpPr txBox="1"/>
          <p:nvPr/>
        </p:nvSpPr>
        <p:spPr>
          <a:xfrm>
            <a:off x="649943" y="8670705"/>
            <a:ext cx="644778" cy="343299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Chapter 3: Amount of Substance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5" name="object 45">
            <a:extLst>
              <a:ext uri="{FF2B5EF4-FFF2-40B4-BE49-F238E27FC236}">
                <a16:creationId xmlns:a16="http://schemas.microsoft.com/office/drawing/2014/main" id="{219DE2FF-B1BA-0E2F-F7C7-70C5C3EEA112}"/>
              </a:ext>
            </a:extLst>
          </p:cNvPr>
          <p:cNvSpPr txBox="1"/>
          <p:nvPr/>
        </p:nvSpPr>
        <p:spPr>
          <a:xfrm>
            <a:off x="5638515" y="6387746"/>
            <a:ext cx="484198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15: Haloalkanes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7" name="object 45">
            <a:extLst>
              <a:ext uri="{FF2B5EF4-FFF2-40B4-BE49-F238E27FC236}">
                <a16:creationId xmlns:a16="http://schemas.microsoft.com/office/drawing/2014/main" id="{2B8F1CD0-C48D-D5E0-7E19-8A6FA247F2E8}"/>
              </a:ext>
            </a:extLst>
          </p:cNvPr>
          <p:cNvSpPr txBox="1"/>
          <p:nvPr/>
        </p:nvSpPr>
        <p:spPr>
          <a:xfrm>
            <a:off x="4576247" y="6436196"/>
            <a:ext cx="715702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16: Organic Synthesis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8" name="object 45">
            <a:extLst>
              <a:ext uri="{FF2B5EF4-FFF2-40B4-BE49-F238E27FC236}">
                <a16:creationId xmlns:a16="http://schemas.microsoft.com/office/drawing/2014/main" id="{716FB4D8-104A-4773-7BF2-B582FB6AA43F}"/>
              </a:ext>
            </a:extLst>
          </p:cNvPr>
          <p:cNvSpPr txBox="1"/>
          <p:nvPr/>
        </p:nvSpPr>
        <p:spPr>
          <a:xfrm>
            <a:off x="3104118" y="6400800"/>
            <a:ext cx="715702" cy="232500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17: Spectroscopy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9" name="object 144">
            <a:extLst>
              <a:ext uri="{FF2B5EF4-FFF2-40B4-BE49-F238E27FC236}">
                <a16:creationId xmlns:a16="http://schemas.microsoft.com/office/drawing/2014/main" id="{435E9337-0364-80B9-138E-655C055C9A04}"/>
              </a:ext>
            </a:extLst>
          </p:cNvPr>
          <p:cNvSpPr txBox="1"/>
          <p:nvPr/>
        </p:nvSpPr>
        <p:spPr>
          <a:xfrm>
            <a:off x="3975544" y="6542963"/>
            <a:ext cx="483870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PAG 5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object 102">
            <a:extLst>
              <a:ext uri="{FF2B5EF4-FFF2-40B4-BE49-F238E27FC236}">
                <a16:creationId xmlns:a16="http://schemas.microsoft.com/office/drawing/2014/main" id="{12F1DD03-1E4B-7BA9-A1F5-2B7B2AB7682F}"/>
              </a:ext>
            </a:extLst>
          </p:cNvPr>
          <p:cNvSpPr txBox="1"/>
          <p:nvPr/>
        </p:nvSpPr>
        <p:spPr>
          <a:xfrm>
            <a:off x="4131135" y="5771477"/>
            <a:ext cx="790575" cy="34400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30480">
              <a:lnSpc>
                <a:spcPct val="104299"/>
              </a:lnSpc>
              <a:spcBef>
                <a:spcPts val="95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26</a:t>
            </a:r>
            <a:r>
              <a:rPr lang="en-US" sz="700" spc="-10">
                <a:solidFill>
                  <a:schemeClr val="tx1"/>
                </a:solidFill>
                <a:latin typeface="Calibri"/>
                <a:cs typeface="Calibri"/>
              </a:rPr>
              <a:t>: Carbonyls and Carboxylic Acids</a:t>
            </a:r>
            <a:endParaRPr lang="en-GB" sz="700" spc="-1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2" name="object 97">
            <a:extLst>
              <a:ext uri="{FF2B5EF4-FFF2-40B4-BE49-F238E27FC236}">
                <a16:creationId xmlns:a16="http://schemas.microsoft.com/office/drawing/2014/main" id="{6AEFBCA1-01BD-CB08-D002-65B2251919A3}"/>
              </a:ext>
            </a:extLst>
          </p:cNvPr>
          <p:cNvSpPr txBox="1"/>
          <p:nvPr/>
        </p:nvSpPr>
        <p:spPr>
          <a:xfrm>
            <a:off x="850928" y="4542945"/>
            <a:ext cx="503301" cy="339837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Chapter 18: Rates of Reactions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object 137">
            <a:extLst>
              <a:ext uri="{FF2B5EF4-FFF2-40B4-BE49-F238E27FC236}">
                <a16:creationId xmlns:a16="http://schemas.microsoft.com/office/drawing/2014/main" id="{33FE1720-5A2D-BBF5-D28F-FBF24D671F7D}"/>
              </a:ext>
            </a:extLst>
          </p:cNvPr>
          <p:cNvSpPr/>
          <p:nvPr/>
        </p:nvSpPr>
        <p:spPr>
          <a:xfrm>
            <a:off x="1299488" y="472517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74" name="object 101">
            <a:extLst>
              <a:ext uri="{FF2B5EF4-FFF2-40B4-BE49-F238E27FC236}">
                <a16:creationId xmlns:a16="http://schemas.microsoft.com/office/drawing/2014/main" id="{DF4ED74C-C9F1-C049-3B56-EAFAD160B9A7}"/>
              </a:ext>
            </a:extLst>
          </p:cNvPr>
          <p:cNvSpPr txBox="1"/>
          <p:nvPr/>
        </p:nvSpPr>
        <p:spPr>
          <a:xfrm>
            <a:off x="4511477" y="4755728"/>
            <a:ext cx="1331456" cy="119263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56515" marR="5080" indent="-44450">
              <a:lnSpc>
                <a:spcPct val="104299"/>
              </a:lnSpc>
              <a:spcBef>
                <a:spcPts val="95"/>
              </a:spcBef>
            </a:pPr>
            <a:r>
              <a:rPr lang="en-GB" sz="700" b="1" u="sng" spc="-10">
                <a:solidFill>
                  <a:schemeClr val="tx1"/>
                </a:solidFill>
                <a:latin typeface="Calibri"/>
                <a:cs typeface="Calibri"/>
              </a:rPr>
              <a:t>Year 13 PPE 1</a:t>
            </a:r>
            <a:endParaRPr lang="en-US" b="1" u="sng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19FABDC-96F7-E5DA-CA97-5903270EED39}"/>
              </a:ext>
            </a:extLst>
          </p:cNvPr>
          <p:cNvSpPr txBox="1"/>
          <p:nvPr/>
        </p:nvSpPr>
        <p:spPr>
          <a:xfrm>
            <a:off x="215616" y="5845468"/>
            <a:ext cx="14180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Consolidate Year 12 knowledge</a:t>
            </a:r>
          </a:p>
          <a:p>
            <a:r>
              <a:rPr lang="en-GB" sz="1100" err="1"/>
              <a:t>UpLearn</a:t>
            </a:r>
            <a:r>
              <a:rPr lang="en-GB" sz="1100"/>
              <a:t> or </a:t>
            </a:r>
            <a:r>
              <a:rPr lang="en-GB" sz="1100" err="1"/>
              <a:t>Senca</a:t>
            </a:r>
            <a:endParaRPr lang="en-GB" sz="110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6290EE7-F536-9A7E-E66B-E50630D128F7}"/>
              </a:ext>
            </a:extLst>
          </p:cNvPr>
          <p:cNvSpPr txBox="1"/>
          <p:nvPr/>
        </p:nvSpPr>
        <p:spPr>
          <a:xfrm>
            <a:off x="2266434" y="11174841"/>
            <a:ext cx="2541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Transition Year 11</a:t>
            </a:r>
            <a:r>
              <a:rPr lang="en-GB">
                <a:sym typeface="Wingdings" panose="05000000000000000000" pitchFamily="2" charset="2"/>
              </a:rPr>
              <a:t> 12 Pre learning tasks</a:t>
            </a:r>
            <a:endParaRPr lang="en-GB"/>
          </a:p>
        </p:txBody>
      </p:sp>
      <p:sp>
        <p:nvSpPr>
          <p:cNvPr id="79" name="object 82">
            <a:extLst>
              <a:ext uri="{FF2B5EF4-FFF2-40B4-BE49-F238E27FC236}">
                <a16:creationId xmlns:a16="http://schemas.microsoft.com/office/drawing/2014/main" id="{12552E42-7C9B-95EB-15B7-FB5B65D1AAAC}"/>
              </a:ext>
            </a:extLst>
          </p:cNvPr>
          <p:cNvSpPr txBox="1"/>
          <p:nvPr/>
        </p:nvSpPr>
        <p:spPr>
          <a:xfrm>
            <a:off x="1692632" y="10038667"/>
            <a:ext cx="704892" cy="124393"/>
          </a:xfrm>
          <a:prstGeom prst="rect">
            <a:avLst/>
          </a:prstGeom>
        </p:spPr>
        <p:txBody>
          <a:bodyPr vert="horz" wrap="square" lIns="0" tIns="16510" rIns="0" bIns="0" rtlCol="0" anchor="t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GB" sz="700" b="1" u="sng" spc="-1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Trial Assessment </a:t>
            </a:r>
          </a:p>
        </p:txBody>
      </p:sp>
      <p:sp>
        <p:nvSpPr>
          <p:cNvPr id="80" name="object 137">
            <a:extLst>
              <a:ext uri="{FF2B5EF4-FFF2-40B4-BE49-F238E27FC236}">
                <a16:creationId xmlns:a16="http://schemas.microsoft.com/office/drawing/2014/main" id="{FB339BA5-1986-F3A4-0429-985CAB1F9178}"/>
              </a:ext>
            </a:extLst>
          </p:cNvPr>
          <p:cNvSpPr/>
          <p:nvPr/>
        </p:nvSpPr>
        <p:spPr>
          <a:xfrm rot="10800000">
            <a:off x="1845941" y="943106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156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92384-F322-1DBE-08EF-BBC62BD7C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5ADD008-62A3-A25C-8F25-7E906E4DADD6}"/>
              </a:ext>
            </a:extLst>
          </p:cNvPr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29098B95-0492-5882-6499-0F88837B1059}"/>
              </a:ext>
            </a:extLst>
          </p:cNvPr>
          <p:cNvSpPr txBox="1"/>
          <p:nvPr/>
        </p:nvSpPr>
        <p:spPr>
          <a:xfrm>
            <a:off x="4729173" y="3053843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12E31F6E-BF34-444E-798C-C42CF4F03465}"/>
              </a:ext>
            </a:extLst>
          </p:cNvPr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4C3294CE-24E4-D01E-794B-474AEC48AC7B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16C8C356-D4BD-207F-5799-C9A6F2B359E5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4447994E-B311-8EF6-1D88-1A5B04D054C6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2100E062-5227-7DC3-AF4E-35CD343C17FD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882D983D-A00C-9BB6-1A83-64AF582CF3DF}"/>
              </a:ext>
            </a:extLst>
          </p:cNvPr>
          <p:cNvGrpSpPr/>
          <p:nvPr/>
        </p:nvGrpSpPr>
        <p:grpSpPr>
          <a:xfrm>
            <a:off x="1159025" y="6593236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246DC012-5B7B-66A0-75D1-06CCE8DDCF9D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635B4FE8-1B7B-5467-E045-FE0558956AAD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58E3E70F-C9BE-712F-257F-C543D19DFE4B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9C531F07-B225-0ABF-B084-BA945D67B395}"/>
              </a:ext>
            </a:extLst>
          </p:cNvPr>
          <p:cNvSpPr txBox="1"/>
          <p:nvPr/>
        </p:nvSpPr>
        <p:spPr>
          <a:xfrm>
            <a:off x="1170274" y="6740449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20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20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20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20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20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20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8FBD7FCA-1169-B23A-9D1D-A279847E20F5}"/>
              </a:ext>
            </a:extLst>
          </p:cNvPr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2AC7309C-3AA2-C742-BB64-CE6BC5CDE182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10D0C09C-3D68-5B88-2746-626130C86178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255467AA-F9BD-F5DE-68A6-9ADCDFAD340B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2B210C52-9358-4C4C-544B-8C9768995AB9}"/>
              </a:ext>
            </a:extLst>
          </p:cNvPr>
          <p:cNvSpPr txBox="1"/>
          <p:nvPr/>
        </p:nvSpPr>
        <p:spPr>
          <a:xfrm>
            <a:off x="8323409" y="8198636"/>
            <a:ext cx="715703" cy="7187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2F5A865E-98AA-0295-AFFF-6C64B48FA762}"/>
              </a:ext>
            </a:extLst>
          </p:cNvPr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25423B60-2992-9F5B-8555-B1B2B78FE496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4C6E58D8-920D-7E54-797D-B12F525C3D0F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CF4522F4-652F-77B7-01C9-49C92150C516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DC2B3D64-C9A1-4AE8-D577-444914FF2BF2}"/>
              </a:ext>
            </a:extLst>
          </p:cNvPr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459E643E-91E9-FE90-1421-8F75CC645A30}"/>
              </a:ext>
            </a:extLst>
          </p:cNvPr>
          <p:cNvSpPr txBox="1"/>
          <p:nvPr/>
        </p:nvSpPr>
        <p:spPr>
          <a:xfrm>
            <a:off x="6426483" y="5136552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4A236CB6-0939-3992-EA12-119C39BFE0CE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1C3CE59C-1C03-3350-4123-0E263DDE9ACE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596EA5AB-5818-8219-9B87-71222F0AFDB5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8BD326B2-1C98-0BFC-E288-034870ED1471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65BA5968-96D3-D6DB-C69A-E99897845252}"/>
              </a:ext>
            </a:extLst>
          </p:cNvPr>
          <p:cNvSpPr txBox="1"/>
          <p:nvPr/>
        </p:nvSpPr>
        <p:spPr>
          <a:xfrm>
            <a:off x="1021854" y="11010752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BA2B0643-2438-F629-D145-D0B8AE2CB766}"/>
              </a:ext>
            </a:extLst>
          </p:cNvPr>
          <p:cNvSpPr txBox="1"/>
          <p:nvPr/>
        </p:nvSpPr>
        <p:spPr>
          <a:xfrm>
            <a:off x="3768862" y="11377934"/>
            <a:ext cx="3680126" cy="3216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sp>
        <p:nvSpPr>
          <p:cNvPr id="33" name="object 33">
            <a:extLst>
              <a:ext uri="{FF2B5EF4-FFF2-40B4-BE49-F238E27FC236}">
                <a16:creationId xmlns:a16="http://schemas.microsoft.com/office/drawing/2014/main" id="{BE882263-C4EE-F950-C777-34D07097C108}"/>
              </a:ext>
            </a:extLst>
          </p:cNvPr>
          <p:cNvSpPr txBox="1"/>
          <p:nvPr/>
        </p:nvSpPr>
        <p:spPr>
          <a:xfrm>
            <a:off x="3499748" y="4609576"/>
            <a:ext cx="66128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rgbClr val="FF0000"/>
                </a:solidFill>
                <a:latin typeface="Calibri"/>
                <a:cs typeface="Calibri"/>
              </a:rPr>
              <a:t> PAG (Charles Law/ 8.2)</a:t>
            </a:r>
            <a:endParaRPr sz="7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5D760E6B-5E1F-8089-C0DA-BE1206DA338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199518"/>
            <a:ext cx="1879092" cy="1917192"/>
          </a:xfrm>
          <a:prstGeom prst="rect">
            <a:avLst/>
          </a:prstGeom>
        </p:spPr>
      </p:pic>
      <p:sp>
        <p:nvSpPr>
          <p:cNvPr id="39" name="object 39">
            <a:extLst>
              <a:ext uri="{FF2B5EF4-FFF2-40B4-BE49-F238E27FC236}">
                <a16:creationId xmlns:a16="http://schemas.microsoft.com/office/drawing/2014/main" id="{89446A4F-CE04-54A6-7B88-5130A1B21B7C}"/>
              </a:ext>
            </a:extLst>
          </p:cNvPr>
          <p:cNvSpPr txBox="1"/>
          <p:nvPr/>
        </p:nvSpPr>
        <p:spPr>
          <a:xfrm>
            <a:off x="1067199" y="3153263"/>
            <a:ext cx="941567" cy="4861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1000" b="1" dirty="0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1000" b="1" spc="6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000" b="1" spc="-10" dirty="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1000" b="1" spc="50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000" b="1" dirty="0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1000" b="1" spc="45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n-GB" sz="1000" b="1" spc="45" dirty="0">
                <a:solidFill>
                  <a:schemeClr val="tx1"/>
                </a:solidFill>
                <a:latin typeface="Calibri"/>
                <a:cs typeface="Calibri"/>
              </a:rPr>
              <a:t>Exam </a:t>
            </a:r>
            <a:r>
              <a:rPr sz="1000" b="1" spc="-10" dirty="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10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>
            <a:extLst>
              <a:ext uri="{FF2B5EF4-FFF2-40B4-BE49-F238E27FC236}">
                <a16:creationId xmlns:a16="http://schemas.microsoft.com/office/drawing/2014/main" id="{96CB78A1-215E-99ED-CA3D-93CEBAE0A96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B0E24231-97E8-6F61-BDFF-B7013E0CD21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8F77600C-5E96-F925-A772-51A33A82C719}"/>
              </a:ext>
            </a:extLst>
          </p:cNvPr>
          <p:cNvSpPr txBox="1"/>
          <p:nvPr/>
        </p:nvSpPr>
        <p:spPr>
          <a:xfrm>
            <a:off x="2661335" y="1828800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>
                <a:solidFill>
                  <a:schemeClr val="tx1"/>
                </a:solidFill>
                <a:latin typeface="Calibri"/>
                <a:cs typeface="Calibri"/>
              </a:rPr>
              <a:t>A LEVEL Physics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20</a:t>
            </a:r>
            <a:r>
              <a:rPr lang="en-GB" sz="2400" b="1">
                <a:solidFill>
                  <a:schemeClr val="tx1"/>
                </a:solidFill>
                <a:latin typeface="Calibri"/>
                <a:cs typeface="Calibri"/>
              </a:rPr>
              <a:t>25/2026</a:t>
            </a:r>
            <a:endParaRPr sz="2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id="{37FCAC24-4403-3D41-AC1D-37B627310302}"/>
              </a:ext>
            </a:extLst>
          </p:cNvPr>
          <p:cNvSpPr txBox="1"/>
          <p:nvPr/>
        </p:nvSpPr>
        <p:spPr>
          <a:xfrm>
            <a:off x="6012624" y="6672081"/>
            <a:ext cx="805435" cy="26488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800" b="1" spc="-10" dirty="0">
                <a:solidFill>
                  <a:srgbClr val="FF0000"/>
                </a:solidFill>
                <a:latin typeface="Calibri"/>
                <a:cs typeface="Calibri"/>
              </a:rPr>
              <a:t>PAG 3.3 Internal Resistance</a:t>
            </a:r>
            <a:endParaRPr sz="8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48" name="object 48">
            <a:extLst>
              <a:ext uri="{FF2B5EF4-FFF2-40B4-BE49-F238E27FC236}">
                <a16:creationId xmlns:a16="http://schemas.microsoft.com/office/drawing/2014/main" id="{5C865562-AEB3-FDC4-6C5B-A8AE2CBB9E18}"/>
              </a:ext>
            </a:extLst>
          </p:cNvPr>
          <p:cNvSpPr txBox="1"/>
          <p:nvPr/>
        </p:nvSpPr>
        <p:spPr>
          <a:xfrm>
            <a:off x="280367" y="10449360"/>
            <a:ext cx="509397" cy="3469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Module 2 –Foundations of Physics </a:t>
            </a:r>
            <a:endParaRPr lang="en-GB"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0" name="object 50">
            <a:extLst>
              <a:ext uri="{FF2B5EF4-FFF2-40B4-BE49-F238E27FC236}">
                <a16:creationId xmlns:a16="http://schemas.microsoft.com/office/drawing/2014/main" id="{C6EB1FCA-6F87-00AA-C3B7-0D519981D185}"/>
              </a:ext>
            </a:extLst>
          </p:cNvPr>
          <p:cNvSpPr txBox="1"/>
          <p:nvPr/>
        </p:nvSpPr>
        <p:spPr>
          <a:xfrm>
            <a:off x="1671709" y="8287059"/>
            <a:ext cx="739775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1.1- Determining gravity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51" name="object 51">
            <a:extLst>
              <a:ext uri="{FF2B5EF4-FFF2-40B4-BE49-F238E27FC236}">
                <a16:creationId xmlns:a16="http://schemas.microsoft.com/office/drawing/2014/main" id="{02623550-443E-6B00-5180-82724CD312C7}"/>
              </a:ext>
            </a:extLst>
          </p:cNvPr>
          <p:cNvSpPr txBox="1"/>
          <p:nvPr/>
        </p:nvSpPr>
        <p:spPr>
          <a:xfrm>
            <a:off x="2821817" y="9924038"/>
            <a:ext cx="509708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0020" marR="5080" indent="-147955" algn="l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 3.4- Forces in Action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46644390-FDF1-1AF5-A550-1622FAB7D913}"/>
              </a:ext>
            </a:extLst>
          </p:cNvPr>
          <p:cNvSpPr txBox="1"/>
          <p:nvPr/>
        </p:nvSpPr>
        <p:spPr>
          <a:xfrm>
            <a:off x="2864176" y="8449789"/>
            <a:ext cx="678671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 3.7- Laws of Motion and Momentum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5" name="object 55">
            <a:extLst>
              <a:ext uri="{FF2B5EF4-FFF2-40B4-BE49-F238E27FC236}">
                <a16:creationId xmlns:a16="http://schemas.microsoft.com/office/drawing/2014/main" id="{523BF22A-A507-BB37-BECE-F493BE07D5EE}"/>
              </a:ext>
            </a:extLst>
          </p:cNvPr>
          <p:cNvSpPr txBox="1"/>
          <p:nvPr/>
        </p:nvSpPr>
        <p:spPr>
          <a:xfrm>
            <a:off x="3919068" y="10206402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 4.8 Charge and Current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8" name="object 58">
            <a:extLst>
              <a:ext uri="{FF2B5EF4-FFF2-40B4-BE49-F238E27FC236}">
                <a16:creationId xmlns:a16="http://schemas.microsoft.com/office/drawing/2014/main" id="{3BA069E6-1916-42BB-FED2-5E57A740240C}"/>
              </a:ext>
            </a:extLst>
          </p:cNvPr>
          <p:cNvSpPr txBox="1"/>
          <p:nvPr/>
        </p:nvSpPr>
        <p:spPr>
          <a:xfrm>
            <a:off x="7735822" y="6566340"/>
            <a:ext cx="591185" cy="4321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Mod.4.10- Electrical circuits 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0" name="object 60">
            <a:extLst>
              <a:ext uri="{FF2B5EF4-FFF2-40B4-BE49-F238E27FC236}">
                <a16:creationId xmlns:a16="http://schemas.microsoft.com/office/drawing/2014/main" id="{3C3D9D45-AC32-8ACD-6070-B30FE19969D7}"/>
              </a:ext>
            </a:extLst>
          </p:cNvPr>
          <p:cNvSpPr txBox="1"/>
          <p:nvPr/>
        </p:nvSpPr>
        <p:spPr>
          <a:xfrm>
            <a:off x="8492648" y="9665291"/>
            <a:ext cx="840360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1000" b="1" dirty="0">
                <a:solidFill>
                  <a:schemeClr val="tx1"/>
                </a:solidFill>
                <a:latin typeface="Calibri"/>
                <a:cs typeface="Calibri"/>
              </a:rPr>
              <a:t>Module 4.12- Waves 2</a:t>
            </a:r>
            <a:endParaRPr sz="10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7" name="object 67">
            <a:extLst>
              <a:ext uri="{FF2B5EF4-FFF2-40B4-BE49-F238E27FC236}">
                <a16:creationId xmlns:a16="http://schemas.microsoft.com/office/drawing/2014/main" id="{EA3369A3-6DCC-1413-63AA-618E36E13609}"/>
              </a:ext>
            </a:extLst>
          </p:cNvPr>
          <p:cNvSpPr txBox="1"/>
          <p:nvPr/>
        </p:nvSpPr>
        <p:spPr>
          <a:xfrm>
            <a:off x="4438776" y="6573623"/>
            <a:ext cx="805435" cy="3914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7955" marR="5080" indent="-135890">
              <a:lnSpc>
                <a:spcPct val="104299"/>
              </a:lnSpc>
              <a:spcBef>
                <a:spcPts val="95"/>
              </a:spcBef>
            </a:pPr>
            <a:r>
              <a:rPr lang="en-GB" sz="800" b="1" spc="-10" dirty="0">
                <a:solidFill>
                  <a:schemeClr val="tx1"/>
                </a:solidFill>
                <a:latin typeface="Calibri"/>
                <a:cs typeface="Calibri"/>
              </a:rPr>
              <a:t>Mod 4.13- Quantum Physics 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3" name="object 73">
            <a:extLst>
              <a:ext uri="{FF2B5EF4-FFF2-40B4-BE49-F238E27FC236}">
                <a16:creationId xmlns:a16="http://schemas.microsoft.com/office/drawing/2014/main" id="{EB89B870-F37E-4AC5-2B0A-BAC0485DD244}"/>
              </a:ext>
            </a:extLst>
          </p:cNvPr>
          <p:cNvSpPr txBox="1"/>
          <p:nvPr/>
        </p:nvSpPr>
        <p:spPr>
          <a:xfrm>
            <a:off x="4841493" y="7847173"/>
            <a:ext cx="875170" cy="233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4.3 Sensing Circuits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91" name="object 91">
            <a:extLst>
              <a:ext uri="{FF2B5EF4-FFF2-40B4-BE49-F238E27FC236}">
                <a16:creationId xmlns:a16="http://schemas.microsoft.com/office/drawing/2014/main" id="{CEC8AB65-F84D-1721-37B5-6D8C8BDE1E9C}"/>
              </a:ext>
            </a:extLst>
          </p:cNvPr>
          <p:cNvSpPr txBox="1"/>
          <p:nvPr/>
        </p:nvSpPr>
        <p:spPr>
          <a:xfrm>
            <a:off x="250585" y="7010508"/>
            <a:ext cx="56896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SHC / SLH Practical (PAG 11.2)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2" name="object 92">
            <a:extLst>
              <a:ext uri="{FF2B5EF4-FFF2-40B4-BE49-F238E27FC236}">
                <a16:creationId xmlns:a16="http://schemas.microsoft.com/office/drawing/2014/main" id="{6660638C-93AB-63E2-D1D4-064C07303A1D}"/>
              </a:ext>
            </a:extLst>
          </p:cNvPr>
          <p:cNvSpPr txBox="1"/>
          <p:nvPr/>
        </p:nvSpPr>
        <p:spPr>
          <a:xfrm>
            <a:off x="707486" y="4612293"/>
            <a:ext cx="1044716" cy="3552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1100" b="1" dirty="0">
                <a:solidFill>
                  <a:schemeClr val="tx1"/>
                </a:solidFill>
                <a:latin typeface="Calibri"/>
                <a:cs typeface="Calibri"/>
              </a:rPr>
              <a:t>Mod. 5.17- Oscillations </a:t>
            </a:r>
            <a:endParaRPr sz="11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8" name="object 98">
            <a:extLst>
              <a:ext uri="{FF2B5EF4-FFF2-40B4-BE49-F238E27FC236}">
                <a16:creationId xmlns:a16="http://schemas.microsoft.com/office/drawing/2014/main" id="{0291BE6C-974E-0C94-DB95-71D44A499606}"/>
              </a:ext>
            </a:extLst>
          </p:cNvPr>
          <p:cNvSpPr txBox="1"/>
          <p:nvPr/>
        </p:nvSpPr>
        <p:spPr>
          <a:xfrm>
            <a:off x="8518463" y="5684078"/>
            <a:ext cx="790575" cy="1353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800" b="1" dirty="0">
                <a:solidFill>
                  <a:srgbClr val="00B050"/>
                </a:solidFill>
                <a:latin typeface="Calibri"/>
                <a:cs typeface="Calibri"/>
              </a:rPr>
              <a:t>PPE3</a:t>
            </a:r>
            <a:endParaRPr sz="8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0" name="object 100">
            <a:extLst>
              <a:ext uri="{FF2B5EF4-FFF2-40B4-BE49-F238E27FC236}">
                <a16:creationId xmlns:a16="http://schemas.microsoft.com/office/drawing/2014/main" id="{2B507F03-1E2A-63EC-880F-BDBAA94D0145}"/>
              </a:ext>
            </a:extLst>
          </p:cNvPr>
          <p:cNvSpPr txBox="1"/>
          <p:nvPr/>
        </p:nvSpPr>
        <p:spPr>
          <a:xfrm>
            <a:off x="8682863" y="6351442"/>
            <a:ext cx="4711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chemeClr val="tx1"/>
                </a:solidFill>
                <a:latin typeface="Calibri"/>
                <a:cs typeface="Calibri"/>
              </a:rPr>
              <a:t>Quantitative chemistry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4" name="object 104">
            <a:extLst>
              <a:ext uri="{FF2B5EF4-FFF2-40B4-BE49-F238E27FC236}">
                <a16:creationId xmlns:a16="http://schemas.microsoft.com/office/drawing/2014/main" id="{7ACA00BE-6228-292A-08CC-19CC19ACED4D}"/>
              </a:ext>
            </a:extLst>
          </p:cNvPr>
          <p:cNvSpPr txBox="1"/>
          <p:nvPr/>
        </p:nvSpPr>
        <p:spPr>
          <a:xfrm>
            <a:off x="7083322" y="2607708"/>
            <a:ext cx="926899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rgbClr val="FF0000"/>
                </a:solidFill>
                <a:latin typeface="Calibri"/>
                <a:cs typeface="Calibri"/>
              </a:rPr>
              <a:t>PAG 11.3 - Magnetic Fields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6" name="object 106">
            <a:extLst>
              <a:ext uri="{FF2B5EF4-FFF2-40B4-BE49-F238E27FC236}">
                <a16:creationId xmlns:a16="http://schemas.microsoft.com/office/drawing/2014/main" id="{C1D93EF7-6F96-BDDE-07C2-866379B7957A}"/>
              </a:ext>
            </a:extLst>
          </p:cNvPr>
          <p:cNvSpPr txBox="1"/>
          <p:nvPr/>
        </p:nvSpPr>
        <p:spPr>
          <a:xfrm>
            <a:off x="8614760" y="3130607"/>
            <a:ext cx="718248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 5.20- Cosmology-the big bang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7" name="object 107">
            <a:extLst>
              <a:ext uri="{FF2B5EF4-FFF2-40B4-BE49-F238E27FC236}">
                <a16:creationId xmlns:a16="http://schemas.microsoft.com/office/drawing/2014/main" id="{97AACEB4-714D-1BE6-3FF4-E325E4090D68}"/>
              </a:ext>
            </a:extLst>
          </p:cNvPr>
          <p:cNvSpPr txBox="1"/>
          <p:nvPr/>
        </p:nvSpPr>
        <p:spPr>
          <a:xfrm>
            <a:off x="7247020" y="3932657"/>
            <a:ext cx="1022720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 6.23- Magnetic Fields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1" name="object 111">
            <a:extLst>
              <a:ext uri="{FF2B5EF4-FFF2-40B4-BE49-F238E27FC236}">
                <a16:creationId xmlns:a16="http://schemas.microsoft.com/office/drawing/2014/main" id="{3472A548-156C-F216-C62E-0A2BEAE6DAEF}"/>
              </a:ext>
            </a:extLst>
          </p:cNvPr>
          <p:cNvSpPr txBox="1"/>
          <p:nvPr/>
        </p:nvSpPr>
        <p:spPr>
          <a:xfrm>
            <a:off x="4187940" y="3902102"/>
            <a:ext cx="506730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Mod6.27- Medical Imaging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2" name="object 112">
            <a:extLst>
              <a:ext uri="{FF2B5EF4-FFF2-40B4-BE49-F238E27FC236}">
                <a16:creationId xmlns:a16="http://schemas.microsoft.com/office/drawing/2014/main" id="{98DBBB14-C363-A0C2-D815-E07B1D9AE61A}"/>
              </a:ext>
            </a:extLst>
          </p:cNvPr>
          <p:cNvSpPr txBox="1"/>
          <p:nvPr/>
        </p:nvSpPr>
        <p:spPr>
          <a:xfrm>
            <a:off x="3368402" y="2670308"/>
            <a:ext cx="45021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rgbClr val="00B050"/>
                </a:solidFill>
                <a:latin typeface="Calibri"/>
                <a:cs typeface="Calibri"/>
              </a:rPr>
              <a:t>PPE4 and GO green</a:t>
            </a:r>
            <a:endParaRPr sz="7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14" name="object 114">
            <a:extLst>
              <a:ext uri="{FF2B5EF4-FFF2-40B4-BE49-F238E27FC236}">
                <a16:creationId xmlns:a16="http://schemas.microsoft.com/office/drawing/2014/main" id="{C6F39B9E-CE1E-3B91-E5FD-9B7ECBE18F0B}"/>
              </a:ext>
            </a:extLst>
          </p:cNvPr>
          <p:cNvSpPr txBox="1"/>
          <p:nvPr/>
        </p:nvSpPr>
        <p:spPr>
          <a:xfrm>
            <a:off x="2353897" y="2580029"/>
            <a:ext cx="574183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 dirty="0">
                <a:solidFill>
                  <a:srgbClr val="FF0000"/>
                </a:solidFill>
                <a:latin typeface="Calibri"/>
                <a:cs typeface="Calibri"/>
              </a:rPr>
              <a:t>PAG review </a:t>
            </a:r>
            <a:endParaRPr sz="7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BF11E333-9BAC-B5AA-DB9F-11FC2F161BEE}"/>
              </a:ext>
            </a:extLst>
          </p:cNvPr>
          <p:cNvSpPr/>
          <p:nvPr/>
        </p:nvSpPr>
        <p:spPr>
          <a:xfrm>
            <a:off x="2658645" y="1094695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0" name="object 140">
            <a:extLst>
              <a:ext uri="{FF2B5EF4-FFF2-40B4-BE49-F238E27FC236}">
                <a16:creationId xmlns:a16="http://schemas.microsoft.com/office/drawing/2014/main" id="{915754A5-BECF-E2E3-0F99-362024D550E0}"/>
              </a:ext>
            </a:extLst>
          </p:cNvPr>
          <p:cNvSpPr txBox="1"/>
          <p:nvPr/>
        </p:nvSpPr>
        <p:spPr>
          <a:xfrm>
            <a:off x="2304736" y="11916221"/>
            <a:ext cx="5861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Orientation 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1" name="object 141">
            <a:extLst>
              <a:ext uri="{FF2B5EF4-FFF2-40B4-BE49-F238E27FC236}">
                <a16:creationId xmlns:a16="http://schemas.microsoft.com/office/drawing/2014/main" id="{FCD36D7E-95DF-AFFE-7349-397BB86AEE0F}"/>
              </a:ext>
            </a:extLst>
          </p:cNvPr>
          <p:cNvSpPr txBox="1"/>
          <p:nvPr/>
        </p:nvSpPr>
        <p:spPr>
          <a:xfrm>
            <a:off x="8912828" y="4873623"/>
            <a:ext cx="53594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Mod.5.19- STARS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3" name="object 143">
            <a:extLst>
              <a:ext uri="{FF2B5EF4-FFF2-40B4-BE49-F238E27FC236}">
                <a16:creationId xmlns:a16="http://schemas.microsoft.com/office/drawing/2014/main" id="{ED1669C4-6DC9-E2C3-C15A-958DD399B915}"/>
              </a:ext>
            </a:extLst>
          </p:cNvPr>
          <p:cNvSpPr txBox="1"/>
          <p:nvPr/>
        </p:nvSpPr>
        <p:spPr>
          <a:xfrm>
            <a:off x="312512" y="5182420"/>
            <a:ext cx="448271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715" marR="5080" indent="-120650" algn="l">
              <a:lnSpc>
                <a:spcPct val="104299"/>
              </a:lnSpc>
              <a:spcBef>
                <a:spcPts val="95"/>
              </a:spcBef>
            </a:pPr>
            <a:r>
              <a:rPr lang="en-GB" sz="1000" b="1" spc="-10" dirty="0">
                <a:solidFill>
                  <a:srgbClr val="00B050"/>
                </a:solidFill>
                <a:latin typeface="Calibri"/>
                <a:cs typeface="Calibri"/>
              </a:rPr>
              <a:t>PPE 2 </a:t>
            </a:r>
            <a:endParaRPr sz="10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44" name="object 144">
            <a:extLst>
              <a:ext uri="{FF2B5EF4-FFF2-40B4-BE49-F238E27FC236}">
                <a16:creationId xmlns:a16="http://schemas.microsoft.com/office/drawing/2014/main" id="{EEE877AF-D16D-85E0-8059-CD13142EC0A0}"/>
              </a:ext>
            </a:extLst>
          </p:cNvPr>
          <p:cNvSpPr txBox="1"/>
          <p:nvPr/>
        </p:nvSpPr>
        <p:spPr>
          <a:xfrm>
            <a:off x="2468687" y="4673847"/>
            <a:ext cx="4838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00B050"/>
                </a:solidFill>
                <a:latin typeface="Calibri"/>
                <a:cs typeface="Calibri"/>
              </a:rPr>
              <a:t>PPE2 GO GREEN </a:t>
            </a:r>
            <a:endParaRPr sz="7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47" name="object 147">
            <a:extLst>
              <a:ext uri="{FF2B5EF4-FFF2-40B4-BE49-F238E27FC236}">
                <a16:creationId xmlns:a16="http://schemas.microsoft.com/office/drawing/2014/main" id="{F1B55500-7950-C09D-6073-1C2794E1BB6F}"/>
              </a:ext>
            </a:extLst>
          </p:cNvPr>
          <p:cNvSpPr txBox="1"/>
          <p:nvPr/>
        </p:nvSpPr>
        <p:spPr>
          <a:xfrm>
            <a:off x="4184004" y="5925823"/>
            <a:ext cx="566777" cy="2634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0640">
              <a:lnSpc>
                <a:spcPct val="104299"/>
              </a:lnSpc>
              <a:spcBef>
                <a:spcPts val="95"/>
              </a:spcBef>
            </a:pPr>
            <a:r>
              <a:rPr lang="en-GB" sz="800" b="1" spc="-10" dirty="0">
                <a:solidFill>
                  <a:schemeClr val="tx1"/>
                </a:solidFill>
                <a:latin typeface="Calibri"/>
                <a:cs typeface="Calibri"/>
              </a:rPr>
              <a:t>Mod.5.15- Ideal gases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8" name="object 148">
            <a:extLst>
              <a:ext uri="{FF2B5EF4-FFF2-40B4-BE49-F238E27FC236}">
                <a16:creationId xmlns:a16="http://schemas.microsoft.com/office/drawing/2014/main" id="{2E5AC791-82AA-C291-94C4-F40D7409522E}"/>
              </a:ext>
            </a:extLst>
          </p:cNvPr>
          <p:cNvSpPr txBox="1"/>
          <p:nvPr/>
        </p:nvSpPr>
        <p:spPr>
          <a:xfrm flipH="1">
            <a:off x="4857862" y="4648521"/>
            <a:ext cx="85880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765" marR="5080" indent="-12700">
              <a:lnSpc>
                <a:spcPct val="104299"/>
              </a:lnSpc>
              <a:spcBef>
                <a:spcPts val="95"/>
              </a:spcBef>
            </a:pPr>
            <a:r>
              <a:rPr lang="en-GB" sz="700" b="1" spc="-10" dirty="0">
                <a:solidFill>
                  <a:schemeClr val="tx1"/>
                </a:solidFill>
                <a:latin typeface="Calibri"/>
                <a:cs typeface="Calibri"/>
              </a:rPr>
              <a:t>Mod5.18 Gravitational fields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3" name="object 153">
            <a:extLst>
              <a:ext uri="{FF2B5EF4-FFF2-40B4-BE49-F238E27FC236}">
                <a16:creationId xmlns:a16="http://schemas.microsoft.com/office/drawing/2014/main" id="{88296590-5884-8DBD-70EF-F87F3C9873BD}"/>
              </a:ext>
            </a:extLst>
          </p:cNvPr>
          <p:cNvSpPr txBox="1"/>
          <p:nvPr/>
        </p:nvSpPr>
        <p:spPr>
          <a:xfrm>
            <a:off x="5731795" y="5877243"/>
            <a:ext cx="720090" cy="26289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800" b="1" dirty="0">
                <a:solidFill>
                  <a:schemeClr val="tx1"/>
                </a:solidFill>
                <a:latin typeface="Calibri"/>
                <a:cs typeface="Calibri"/>
              </a:rPr>
              <a:t>Mod 6.22-Electrical fields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5" name="object 155">
            <a:extLst>
              <a:ext uri="{FF2B5EF4-FFF2-40B4-BE49-F238E27FC236}">
                <a16:creationId xmlns:a16="http://schemas.microsoft.com/office/drawing/2014/main" id="{4A523508-8DBC-14E2-93E3-491DA8AC77C7}"/>
              </a:ext>
            </a:extLst>
          </p:cNvPr>
          <p:cNvSpPr txBox="1"/>
          <p:nvPr/>
        </p:nvSpPr>
        <p:spPr>
          <a:xfrm>
            <a:off x="6806015" y="4503748"/>
            <a:ext cx="785852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2230">
              <a:lnSpc>
                <a:spcPct val="104299"/>
              </a:lnSpc>
              <a:spcBef>
                <a:spcPts val="95"/>
              </a:spcBef>
            </a:pPr>
            <a:r>
              <a:rPr lang="en-GB" sz="700" b="1" spc="-10" dirty="0">
                <a:solidFill>
                  <a:srgbClr val="FF0000"/>
                </a:solidFill>
                <a:latin typeface="Calibri"/>
                <a:cs typeface="Calibri"/>
              </a:rPr>
              <a:t>PAG 10.3 Static &amp; Dynamic value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6BF1478-40CA-B15A-665B-EF05B49665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TextBox 155">
            <a:extLst>
              <a:ext uri="{FF2B5EF4-FFF2-40B4-BE49-F238E27FC236}">
                <a16:creationId xmlns:a16="http://schemas.microsoft.com/office/drawing/2014/main" id="{C57329D1-0FE0-1579-7602-EBEA19B1F85B}"/>
              </a:ext>
            </a:extLst>
          </p:cNvPr>
          <p:cNvSpPr txBox="1"/>
          <p:nvPr/>
        </p:nvSpPr>
        <p:spPr>
          <a:xfrm>
            <a:off x="435240" y="9040958"/>
            <a:ext cx="677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rgbClr val="00B050"/>
                </a:solidFill>
                <a:latin typeface="+mn-lt"/>
              </a:rPr>
              <a:t>Baseline  Assessment 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55923D31-1F32-4534-52D1-8F17D960469D}"/>
              </a:ext>
            </a:extLst>
          </p:cNvPr>
          <p:cNvSpPr txBox="1"/>
          <p:nvPr/>
        </p:nvSpPr>
        <p:spPr>
          <a:xfrm>
            <a:off x="260475" y="8017123"/>
            <a:ext cx="74500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tx1"/>
                </a:solidFill>
                <a:latin typeface="+mn-lt"/>
              </a:rPr>
              <a:t>Energy costs</a:t>
            </a: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FEA15046-F37F-14BA-E80B-E2D45859010B}"/>
              </a:ext>
            </a:extLst>
          </p:cNvPr>
          <p:cNvSpPr txBox="1"/>
          <p:nvPr/>
        </p:nvSpPr>
        <p:spPr>
          <a:xfrm>
            <a:off x="6806739" y="10126923"/>
            <a:ext cx="917545" cy="13978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800" b="1" dirty="0">
                <a:solidFill>
                  <a:schemeClr val="tx1"/>
                </a:solidFill>
                <a:latin typeface="Calibri"/>
                <a:cs typeface="Calibri"/>
              </a:rPr>
              <a:t>Mod 4.11- Waves 1 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4" name="object 77">
            <a:extLst>
              <a:ext uri="{FF2B5EF4-FFF2-40B4-BE49-F238E27FC236}">
                <a16:creationId xmlns:a16="http://schemas.microsoft.com/office/drawing/2014/main" id="{EEF89D97-CDD6-22A0-2601-3A30CB2CF2E3}"/>
              </a:ext>
            </a:extLst>
          </p:cNvPr>
          <p:cNvSpPr txBox="1"/>
          <p:nvPr/>
        </p:nvSpPr>
        <p:spPr>
          <a:xfrm>
            <a:off x="1606049" y="6057526"/>
            <a:ext cx="805435" cy="4387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Mod5.16- Circular motion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25" name="object 73">
            <a:extLst>
              <a:ext uri="{FF2B5EF4-FFF2-40B4-BE49-F238E27FC236}">
                <a16:creationId xmlns:a16="http://schemas.microsoft.com/office/drawing/2014/main" id="{AB8DCAEC-A907-5380-D6C8-BA4D23F716F5}"/>
              </a:ext>
            </a:extLst>
          </p:cNvPr>
          <p:cNvSpPr txBox="1"/>
          <p:nvPr/>
        </p:nvSpPr>
        <p:spPr>
          <a:xfrm>
            <a:off x="3056057" y="7879671"/>
            <a:ext cx="875170" cy="233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830" marR="5080" indent="-24765">
              <a:lnSpc>
                <a:spcPct val="105000"/>
              </a:lnSpc>
              <a:spcBef>
                <a:spcPts val="90"/>
              </a:spcBef>
            </a:pPr>
            <a:r>
              <a:rPr lang="en-GB" sz="700" dirty="0">
                <a:solidFill>
                  <a:srgbClr val="FF0000"/>
                </a:solidFill>
                <a:latin typeface="Calibri"/>
                <a:cs typeface="Calibri"/>
              </a:rPr>
              <a:t>PAG 6.1 - Plank Constant</a:t>
            </a:r>
            <a:endParaRPr sz="7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31" name="object 33">
            <a:extLst>
              <a:ext uri="{FF2B5EF4-FFF2-40B4-BE49-F238E27FC236}">
                <a16:creationId xmlns:a16="http://schemas.microsoft.com/office/drawing/2014/main" id="{07C40165-EBB7-E420-CC69-ECD8DDC11C1B}"/>
              </a:ext>
            </a:extLst>
          </p:cNvPr>
          <p:cNvSpPr txBox="1"/>
          <p:nvPr/>
        </p:nvSpPr>
        <p:spPr>
          <a:xfrm>
            <a:off x="5856255" y="2412698"/>
            <a:ext cx="47117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MOD6.24-Particle Physics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7" name="object 118">
            <a:extLst>
              <a:ext uri="{FF2B5EF4-FFF2-40B4-BE49-F238E27FC236}">
                <a16:creationId xmlns:a16="http://schemas.microsoft.com/office/drawing/2014/main" id="{597293A2-E197-8979-7BAF-8BFCE690C548}"/>
              </a:ext>
            </a:extLst>
          </p:cNvPr>
          <p:cNvSpPr txBox="1"/>
          <p:nvPr/>
        </p:nvSpPr>
        <p:spPr>
          <a:xfrm>
            <a:off x="1893129" y="3993403"/>
            <a:ext cx="923878" cy="233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145" marR="5080" indent="-5080">
              <a:lnSpc>
                <a:spcPct val="104500"/>
              </a:lnSpc>
              <a:spcBef>
                <a:spcPts val="95"/>
              </a:spcBef>
            </a:pPr>
            <a:r>
              <a:rPr lang="en-GB" sz="700" dirty="0">
                <a:solidFill>
                  <a:schemeClr val="tx1"/>
                </a:solidFill>
                <a:latin typeface="Calibri"/>
                <a:cs typeface="Calibri"/>
              </a:rPr>
              <a:t>REVISON AND EXAM PRACTICE </a:t>
            </a:r>
            <a:endParaRPr sz="7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9" name="object 96">
            <a:extLst>
              <a:ext uri="{FF2B5EF4-FFF2-40B4-BE49-F238E27FC236}">
                <a16:creationId xmlns:a16="http://schemas.microsoft.com/office/drawing/2014/main" id="{CEBD9123-3847-6217-455E-9508637E365F}"/>
              </a:ext>
            </a:extLst>
          </p:cNvPr>
          <p:cNvSpPr txBox="1"/>
          <p:nvPr/>
        </p:nvSpPr>
        <p:spPr>
          <a:xfrm>
            <a:off x="4196566" y="2340205"/>
            <a:ext cx="507365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 dirty="0">
                <a:solidFill>
                  <a:srgbClr val="FF0000"/>
                </a:solidFill>
                <a:latin typeface="Calibri"/>
                <a:cs typeface="Calibri"/>
              </a:rPr>
              <a:t>PAG 7.2 Absorption of Radiation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0D3E2051-A911-A000-F4E2-784E230B60B4}"/>
              </a:ext>
            </a:extLst>
          </p:cNvPr>
          <p:cNvSpPr/>
          <p:nvPr/>
        </p:nvSpPr>
        <p:spPr>
          <a:xfrm>
            <a:off x="5957208" y="877184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rgbClr val="00B050"/>
              </a:solidFill>
            </a:endParaRPr>
          </a:p>
        </p:txBody>
      </p:sp>
      <p:sp>
        <p:nvSpPr>
          <p:cNvPr id="10" name="object 137">
            <a:extLst>
              <a:ext uri="{FF2B5EF4-FFF2-40B4-BE49-F238E27FC236}">
                <a16:creationId xmlns:a16="http://schemas.microsoft.com/office/drawing/2014/main" id="{11C4E98A-8291-0437-435B-7AC52AAD647A}"/>
              </a:ext>
            </a:extLst>
          </p:cNvPr>
          <p:cNvSpPr/>
          <p:nvPr/>
        </p:nvSpPr>
        <p:spPr>
          <a:xfrm rot="19455094">
            <a:off x="1310144" y="89328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4" name="object 137">
            <a:extLst>
              <a:ext uri="{FF2B5EF4-FFF2-40B4-BE49-F238E27FC236}">
                <a16:creationId xmlns:a16="http://schemas.microsoft.com/office/drawing/2014/main" id="{3CC8057D-8F22-CF29-F3D3-FEAF417FE2CE}"/>
              </a:ext>
            </a:extLst>
          </p:cNvPr>
          <p:cNvSpPr/>
          <p:nvPr/>
        </p:nvSpPr>
        <p:spPr>
          <a:xfrm rot="19895615">
            <a:off x="8176674" y="921543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5" name="object 137">
            <a:extLst>
              <a:ext uri="{FF2B5EF4-FFF2-40B4-BE49-F238E27FC236}">
                <a16:creationId xmlns:a16="http://schemas.microsoft.com/office/drawing/2014/main" id="{2BE4C3D5-354C-F24F-68D4-99AF1C2F6840}"/>
              </a:ext>
            </a:extLst>
          </p:cNvPr>
          <p:cNvSpPr/>
          <p:nvPr/>
        </p:nvSpPr>
        <p:spPr>
          <a:xfrm>
            <a:off x="3715486" y="73919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1" name="object 137">
            <a:extLst>
              <a:ext uri="{FF2B5EF4-FFF2-40B4-BE49-F238E27FC236}">
                <a16:creationId xmlns:a16="http://schemas.microsoft.com/office/drawing/2014/main" id="{A71AB0D0-A5C5-B1E4-8AB3-DA034D3C583A}"/>
              </a:ext>
            </a:extLst>
          </p:cNvPr>
          <p:cNvSpPr/>
          <p:nvPr/>
        </p:nvSpPr>
        <p:spPr>
          <a:xfrm>
            <a:off x="4673473" y="947448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E6E49D41-D215-B2DF-BF5B-BC7D099A72B3}"/>
              </a:ext>
            </a:extLst>
          </p:cNvPr>
          <p:cNvSpPr/>
          <p:nvPr/>
        </p:nvSpPr>
        <p:spPr>
          <a:xfrm>
            <a:off x="5414188" y="727877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37">
            <a:extLst>
              <a:ext uri="{FF2B5EF4-FFF2-40B4-BE49-F238E27FC236}">
                <a16:creationId xmlns:a16="http://schemas.microsoft.com/office/drawing/2014/main" id="{DA62415A-268B-B0B5-C581-A7562296296D}"/>
              </a:ext>
            </a:extLst>
          </p:cNvPr>
          <p:cNvSpPr/>
          <p:nvPr/>
        </p:nvSpPr>
        <p:spPr>
          <a:xfrm>
            <a:off x="2602889" y="675507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1" name="object 137">
            <a:extLst>
              <a:ext uri="{FF2B5EF4-FFF2-40B4-BE49-F238E27FC236}">
                <a16:creationId xmlns:a16="http://schemas.microsoft.com/office/drawing/2014/main" id="{ACEC08C2-B391-EB94-9D30-A3769AE2544F}"/>
              </a:ext>
            </a:extLst>
          </p:cNvPr>
          <p:cNvSpPr/>
          <p:nvPr/>
        </p:nvSpPr>
        <p:spPr>
          <a:xfrm>
            <a:off x="4374049" y="671922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2" name="object 137">
            <a:extLst>
              <a:ext uri="{FF2B5EF4-FFF2-40B4-BE49-F238E27FC236}">
                <a16:creationId xmlns:a16="http://schemas.microsoft.com/office/drawing/2014/main" id="{0F4FD7F8-134E-11F2-6014-FC7E6014EF69}"/>
              </a:ext>
            </a:extLst>
          </p:cNvPr>
          <p:cNvSpPr/>
          <p:nvPr/>
        </p:nvSpPr>
        <p:spPr>
          <a:xfrm rot="1414305">
            <a:off x="7444038" y="675422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0893F5B7-6C16-EE5A-514C-DDBBD83E8397}"/>
              </a:ext>
            </a:extLst>
          </p:cNvPr>
          <p:cNvSpPr/>
          <p:nvPr/>
        </p:nvSpPr>
        <p:spPr>
          <a:xfrm>
            <a:off x="6665217" y="94809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37">
            <a:extLst>
              <a:ext uri="{FF2B5EF4-FFF2-40B4-BE49-F238E27FC236}">
                <a16:creationId xmlns:a16="http://schemas.microsoft.com/office/drawing/2014/main" id="{63744202-7C65-3AC0-6345-7B1DD9C59D72}"/>
              </a:ext>
            </a:extLst>
          </p:cNvPr>
          <p:cNvSpPr/>
          <p:nvPr/>
        </p:nvSpPr>
        <p:spPr>
          <a:xfrm>
            <a:off x="2692188" y="936295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39BD4249-0CBB-A7D6-79E5-DEF4CC5726B3}"/>
              </a:ext>
            </a:extLst>
          </p:cNvPr>
          <p:cNvSpPr/>
          <p:nvPr/>
        </p:nvSpPr>
        <p:spPr>
          <a:xfrm>
            <a:off x="2023635" y="859551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object 137">
            <a:extLst>
              <a:ext uri="{FF2B5EF4-FFF2-40B4-BE49-F238E27FC236}">
                <a16:creationId xmlns:a16="http://schemas.microsoft.com/office/drawing/2014/main" id="{8167FAAB-63C4-F48D-12B9-EEC7681C5CD5}"/>
              </a:ext>
            </a:extLst>
          </p:cNvPr>
          <p:cNvSpPr/>
          <p:nvPr/>
        </p:nvSpPr>
        <p:spPr>
          <a:xfrm rot="16856239">
            <a:off x="849329" y="92447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2" name="object 137">
            <a:extLst>
              <a:ext uri="{FF2B5EF4-FFF2-40B4-BE49-F238E27FC236}">
                <a16:creationId xmlns:a16="http://schemas.microsoft.com/office/drawing/2014/main" id="{916E1587-2707-E812-66F2-013FC87D1146}"/>
              </a:ext>
            </a:extLst>
          </p:cNvPr>
          <p:cNvSpPr/>
          <p:nvPr/>
        </p:nvSpPr>
        <p:spPr>
          <a:xfrm rot="2521113">
            <a:off x="8511317" y="6999808"/>
            <a:ext cx="84776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2" name="object 137">
            <a:extLst>
              <a:ext uri="{FF2B5EF4-FFF2-40B4-BE49-F238E27FC236}">
                <a16:creationId xmlns:a16="http://schemas.microsoft.com/office/drawing/2014/main" id="{92ED3D63-DB5F-EBE5-80A9-AB128988391E}"/>
              </a:ext>
            </a:extLst>
          </p:cNvPr>
          <p:cNvSpPr/>
          <p:nvPr/>
        </p:nvSpPr>
        <p:spPr>
          <a:xfrm rot="18271723">
            <a:off x="967380" y="523667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2" name="object 137">
            <a:extLst>
              <a:ext uri="{FF2B5EF4-FFF2-40B4-BE49-F238E27FC236}">
                <a16:creationId xmlns:a16="http://schemas.microsoft.com/office/drawing/2014/main" id="{C2600E71-33D3-1B5B-34AE-2B18833E510A}"/>
              </a:ext>
            </a:extLst>
          </p:cNvPr>
          <p:cNvSpPr/>
          <p:nvPr/>
        </p:nvSpPr>
        <p:spPr>
          <a:xfrm rot="14065210">
            <a:off x="726693" y="639960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3" name="object 137">
            <a:extLst>
              <a:ext uri="{FF2B5EF4-FFF2-40B4-BE49-F238E27FC236}">
                <a16:creationId xmlns:a16="http://schemas.microsoft.com/office/drawing/2014/main" id="{0614E804-98A1-0829-CCDB-7C8FEB9123F8}"/>
              </a:ext>
            </a:extLst>
          </p:cNvPr>
          <p:cNvSpPr/>
          <p:nvPr/>
        </p:nvSpPr>
        <p:spPr>
          <a:xfrm rot="7148679">
            <a:off x="1241631" y="578834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4" name="object 137">
            <a:extLst>
              <a:ext uri="{FF2B5EF4-FFF2-40B4-BE49-F238E27FC236}">
                <a16:creationId xmlns:a16="http://schemas.microsoft.com/office/drawing/2014/main" id="{A0754A1F-0498-660A-A233-E438BC0531F6}"/>
              </a:ext>
            </a:extLst>
          </p:cNvPr>
          <p:cNvSpPr/>
          <p:nvPr/>
        </p:nvSpPr>
        <p:spPr>
          <a:xfrm rot="21164315">
            <a:off x="6359357" y="696418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5" name="object 137">
            <a:extLst>
              <a:ext uri="{FF2B5EF4-FFF2-40B4-BE49-F238E27FC236}">
                <a16:creationId xmlns:a16="http://schemas.microsoft.com/office/drawing/2014/main" id="{AA19786F-6E90-8AB1-E3BD-BEF9393CFD8B}"/>
              </a:ext>
            </a:extLst>
          </p:cNvPr>
          <p:cNvSpPr/>
          <p:nvPr/>
        </p:nvSpPr>
        <p:spPr>
          <a:xfrm rot="21164315">
            <a:off x="5109800" y="488148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6" name="object 137">
            <a:extLst>
              <a:ext uri="{FF2B5EF4-FFF2-40B4-BE49-F238E27FC236}">
                <a16:creationId xmlns:a16="http://schemas.microsoft.com/office/drawing/2014/main" id="{D7B969BE-F1F0-AE0A-3412-79392C229AE2}"/>
              </a:ext>
            </a:extLst>
          </p:cNvPr>
          <p:cNvSpPr/>
          <p:nvPr/>
        </p:nvSpPr>
        <p:spPr>
          <a:xfrm rot="7904458">
            <a:off x="8137948" y="52620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7" name="object 137">
            <a:extLst>
              <a:ext uri="{FF2B5EF4-FFF2-40B4-BE49-F238E27FC236}">
                <a16:creationId xmlns:a16="http://schemas.microsoft.com/office/drawing/2014/main" id="{3E9E36A1-8017-809B-CFF5-2F035601B95D}"/>
              </a:ext>
            </a:extLst>
          </p:cNvPr>
          <p:cNvSpPr/>
          <p:nvPr/>
        </p:nvSpPr>
        <p:spPr>
          <a:xfrm rot="21164315">
            <a:off x="7379802" y="476411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8" name="object 137">
            <a:extLst>
              <a:ext uri="{FF2B5EF4-FFF2-40B4-BE49-F238E27FC236}">
                <a16:creationId xmlns:a16="http://schemas.microsoft.com/office/drawing/2014/main" id="{AC42A94A-7278-82C2-96C7-4345CAADD72C}"/>
              </a:ext>
            </a:extLst>
          </p:cNvPr>
          <p:cNvSpPr/>
          <p:nvPr/>
        </p:nvSpPr>
        <p:spPr>
          <a:xfrm rot="10800000">
            <a:off x="5622057" y="542584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9" name="object 137">
            <a:extLst>
              <a:ext uri="{FF2B5EF4-FFF2-40B4-BE49-F238E27FC236}">
                <a16:creationId xmlns:a16="http://schemas.microsoft.com/office/drawing/2014/main" id="{128BEFC2-9E17-4041-113A-9026076D960E}"/>
              </a:ext>
            </a:extLst>
          </p:cNvPr>
          <p:cNvSpPr/>
          <p:nvPr/>
        </p:nvSpPr>
        <p:spPr>
          <a:xfrm rot="638406">
            <a:off x="3842120" y="48624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0" name="object 137">
            <a:extLst>
              <a:ext uri="{FF2B5EF4-FFF2-40B4-BE49-F238E27FC236}">
                <a16:creationId xmlns:a16="http://schemas.microsoft.com/office/drawing/2014/main" id="{240BB82F-A97A-D4DC-6D56-E063EC58BD30}"/>
              </a:ext>
            </a:extLst>
          </p:cNvPr>
          <p:cNvSpPr/>
          <p:nvPr/>
        </p:nvSpPr>
        <p:spPr>
          <a:xfrm rot="12014242">
            <a:off x="7260720" y="344949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1" name="object 137">
            <a:extLst>
              <a:ext uri="{FF2B5EF4-FFF2-40B4-BE49-F238E27FC236}">
                <a16:creationId xmlns:a16="http://schemas.microsoft.com/office/drawing/2014/main" id="{E9955A55-B572-C3B1-F7A9-D6EF72E2F5A0}"/>
              </a:ext>
            </a:extLst>
          </p:cNvPr>
          <p:cNvSpPr/>
          <p:nvPr/>
        </p:nvSpPr>
        <p:spPr>
          <a:xfrm rot="10800000">
            <a:off x="4106861" y="348005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2" name="object 137">
            <a:extLst>
              <a:ext uri="{FF2B5EF4-FFF2-40B4-BE49-F238E27FC236}">
                <a16:creationId xmlns:a16="http://schemas.microsoft.com/office/drawing/2014/main" id="{4056ABC1-5B7A-94CE-594B-E191BDF8D4EA}"/>
              </a:ext>
            </a:extLst>
          </p:cNvPr>
          <p:cNvSpPr/>
          <p:nvPr/>
        </p:nvSpPr>
        <p:spPr>
          <a:xfrm rot="588043">
            <a:off x="3418865" y="294010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3" name="object 137">
            <a:extLst>
              <a:ext uri="{FF2B5EF4-FFF2-40B4-BE49-F238E27FC236}">
                <a16:creationId xmlns:a16="http://schemas.microsoft.com/office/drawing/2014/main" id="{B2251524-B27B-36DF-58A2-1D04284DCC02}"/>
              </a:ext>
            </a:extLst>
          </p:cNvPr>
          <p:cNvSpPr/>
          <p:nvPr/>
        </p:nvSpPr>
        <p:spPr>
          <a:xfrm rot="10800000">
            <a:off x="2124855" y="333321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4" name="object 137">
            <a:extLst>
              <a:ext uri="{FF2B5EF4-FFF2-40B4-BE49-F238E27FC236}">
                <a16:creationId xmlns:a16="http://schemas.microsoft.com/office/drawing/2014/main" id="{F100FAF9-42FB-841F-2A7D-6EF1C07D1E8E}"/>
              </a:ext>
            </a:extLst>
          </p:cNvPr>
          <p:cNvSpPr/>
          <p:nvPr/>
        </p:nvSpPr>
        <p:spPr>
          <a:xfrm rot="19580631">
            <a:off x="8167076" y="438837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5" name="object 137">
            <a:extLst>
              <a:ext uri="{FF2B5EF4-FFF2-40B4-BE49-F238E27FC236}">
                <a16:creationId xmlns:a16="http://schemas.microsoft.com/office/drawing/2014/main" id="{1E3FDC68-6624-0914-B259-CEC7698526EA}"/>
              </a:ext>
            </a:extLst>
          </p:cNvPr>
          <p:cNvSpPr/>
          <p:nvPr/>
        </p:nvSpPr>
        <p:spPr>
          <a:xfrm rot="7565428">
            <a:off x="8812940" y="431421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6" name="object 137">
            <a:extLst>
              <a:ext uri="{FF2B5EF4-FFF2-40B4-BE49-F238E27FC236}">
                <a16:creationId xmlns:a16="http://schemas.microsoft.com/office/drawing/2014/main" id="{2324FB31-EC6B-0864-CA52-568C3FAAD650}"/>
              </a:ext>
            </a:extLst>
          </p:cNvPr>
          <p:cNvSpPr/>
          <p:nvPr/>
        </p:nvSpPr>
        <p:spPr>
          <a:xfrm rot="2842472">
            <a:off x="8349812" y="291399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7" name="object 137">
            <a:extLst>
              <a:ext uri="{FF2B5EF4-FFF2-40B4-BE49-F238E27FC236}">
                <a16:creationId xmlns:a16="http://schemas.microsoft.com/office/drawing/2014/main" id="{7D2915B9-646A-9531-5CE5-B848A80BFBB6}"/>
              </a:ext>
            </a:extLst>
          </p:cNvPr>
          <p:cNvSpPr/>
          <p:nvPr/>
        </p:nvSpPr>
        <p:spPr>
          <a:xfrm rot="238833">
            <a:off x="6938698" y="27119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8" name="object 137">
            <a:extLst>
              <a:ext uri="{FF2B5EF4-FFF2-40B4-BE49-F238E27FC236}">
                <a16:creationId xmlns:a16="http://schemas.microsoft.com/office/drawing/2014/main" id="{560DC0C9-926F-5BC7-9F6A-6BBF72CF5539}"/>
              </a:ext>
            </a:extLst>
          </p:cNvPr>
          <p:cNvSpPr/>
          <p:nvPr/>
        </p:nvSpPr>
        <p:spPr>
          <a:xfrm rot="238833">
            <a:off x="4287099" y="2674421"/>
            <a:ext cx="71425" cy="597808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9" name="object 137">
            <a:extLst>
              <a:ext uri="{FF2B5EF4-FFF2-40B4-BE49-F238E27FC236}">
                <a16:creationId xmlns:a16="http://schemas.microsoft.com/office/drawing/2014/main" id="{22061602-E7B0-1A19-E0C0-4E12D85CC649}"/>
              </a:ext>
            </a:extLst>
          </p:cNvPr>
          <p:cNvSpPr/>
          <p:nvPr/>
        </p:nvSpPr>
        <p:spPr>
          <a:xfrm rot="238833">
            <a:off x="6262843" y="2698049"/>
            <a:ext cx="108272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0" name="object 137">
            <a:extLst>
              <a:ext uri="{FF2B5EF4-FFF2-40B4-BE49-F238E27FC236}">
                <a16:creationId xmlns:a16="http://schemas.microsoft.com/office/drawing/2014/main" id="{7136F452-3F7D-09D0-9D6C-3B7A297EC1E3}"/>
              </a:ext>
            </a:extLst>
          </p:cNvPr>
          <p:cNvSpPr/>
          <p:nvPr/>
        </p:nvSpPr>
        <p:spPr>
          <a:xfrm rot="238833">
            <a:off x="2602889" y="279717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1" name="object 140">
            <a:extLst>
              <a:ext uri="{FF2B5EF4-FFF2-40B4-BE49-F238E27FC236}">
                <a16:creationId xmlns:a16="http://schemas.microsoft.com/office/drawing/2014/main" id="{BCBA30DC-4B4E-FE23-5423-560EAB665D89}"/>
              </a:ext>
            </a:extLst>
          </p:cNvPr>
          <p:cNvSpPr txBox="1"/>
          <p:nvPr/>
        </p:nvSpPr>
        <p:spPr>
          <a:xfrm>
            <a:off x="2695551" y="10839149"/>
            <a:ext cx="5861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Summer Task 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52" name="object 137">
            <a:extLst>
              <a:ext uri="{FF2B5EF4-FFF2-40B4-BE49-F238E27FC236}">
                <a16:creationId xmlns:a16="http://schemas.microsoft.com/office/drawing/2014/main" id="{2E5E7CE3-EEFF-4E16-D025-3016CD5A3650}"/>
              </a:ext>
            </a:extLst>
          </p:cNvPr>
          <p:cNvSpPr/>
          <p:nvPr/>
        </p:nvSpPr>
        <p:spPr>
          <a:xfrm rot="15328707">
            <a:off x="699708" y="1005988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3" name="object 137">
            <a:extLst>
              <a:ext uri="{FF2B5EF4-FFF2-40B4-BE49-F238E27FC236}">
                <a16:creationId xmlns:a16="http://schemas.microsoft.com/office/drawing/2014/main" id="{2AB4E38B-F1FA-347A-A74E-B3764BF60F0C}"/>
              </a:ext>
            </a:extLst>
          </p:cNvPr>
          <p:cNvSpPr/>
          <p:nvPr/>
        </p:nvSpPr>
        <p:spPr>
          <a:xfrm rot="16856239">
            <a:off x="943731" y="96774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169E57B4-20B2-9E5D-E98F-8131B8B78750}"/>
              </a:ext>
            </a:extLst>
          </p:cNvPr>
          <p:cNvSpPr txBox="1"/>
          <p:nvPr/>
        </p:nvSpPr>
        <p:spPr>
          <a:xfrm>
            <a:off x="162562" y="9645746"/>
            <a:ext cx="745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tx1"/>
                </a:solidFill>
                <a:latin typeface="+mn-lt"/>
              </a:rPr>
              <a:t>Mod 3.3- Motion </a:t>
            </a: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218F4C77-D285-494E-8397-F65D3F057298}"/>
              </a:ext>
            </a:extLst>
          </p:cNvPr>
          <p:cNvSpPr txBox="1"/>
          <p:nvPr/>
        </p:nvSpPr>
        <p:spPr>
          <a:xfrm>
            <a:off x="995042" y="8725899"/>
            <a:ext cx="745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tx1"/>
                </a:solidFill>
                <a:latin typeface="+mn-lt"/>
              </a:rPr>
              <a:t>PAG WRITE UP SKILLS </a:t>
            </a:r>
          </a:p>
        </p:txBody>
      </p:sp>
      <p:sp>
        <p:nvSpPr>
          <p:cNvPr id="1057" name="object 137">
            <a:extLst>
              <a:ext uri="{FF2B5EF4-FFF2-40B4-BE49-F238E27FC236}">
                <a16:creationId xmlns:a16="http://schemas.microsoft.com/office/drawing/2014/main" id="{0242ED36-041C-55E6-0BC3-FB8B31093BE0}"/>
              </a:ext>
            </a:extLst>
          </p:cNvPr>
          <p:cNvSpPr/>
          <p:nvPr/>
        </p:nvSpPr>
        <p:spPr>
          <a:xfrm>
            <a:off x="3386403" y="874123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9" name="object 137">
            <a:extLst>
              <a:ext uri="{FF2B5EF4-FFF2-40B4-BE49-F238E27FC236}">
                <a16:creationId xmlns:a16="http://schemas.microsoft.com/office/drawing/2014/main" id="{DF0EE68B-54DD-2354-7C0C-157D28F9E7F1}"/>
              </a:ext>
            </a:extLst>
          </p:cNvPr>
          <p:cNvSpPr/>
          <p:nvPr/>
        </p:nvSpPr>
        <p:spPr>
          <a:xfrm rot="10213503">
            <a:off x="2103537" y="114355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0" name="object 55">
            <a:extLst>
              <a:ext uri="{FF2B5EF4-FFF2-40B4-BE49-F238E27FC236}">
                <a16:creationId xmlns:a16="http://schemas.microsoft.com/office/drawing/2014/main" id="{89DD9798-32A7-E957-B755-CC8A4B8C1DFA}"/>
              </a:ext>
            </a:extLst>
          </p:cNvPr>
          <p:cNvSpPr txBox="1"/>
          <p:nvPr/>
        </p:nvSpPr>
        <p:spPr>
          <a:xfrm>
            <a:off x="6943206" y="8413624"/>
            <a:ext cx="788670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800" b="1" dirty="0">
                <a:solidFill>
                  <a:schemeClr val="tx1"/>
                </a:solidFill>
                <a:latin typeface="Calibri"/>
                <a:cs typeface="Calibri"/>
              </a:rPr>
              <a:t>Mod 4.9- Energy, power and resistance </a:t>
            </a:r>
            <a:endParaRPr sz="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1" name="object 137">
            <a:extLst>
              <a:ext uri="{FF2B5EF4-FFF2-40B4-BE49-F238E27FC236}">
                <a16:creationId xmlns:a16="http://schemas.microsoft.com/office/drawing/2014/main" id="{3F209260-4A65-F669-9C6D-3C87327EFDC1}"/>
              </a:ext>
            </a:extLst>
          </p:cNvPr>
          <p:cNvSpPr/>
          <p:nvPr/>
        </p:nvSpPr>
        <p:spPr>
          <a:xfrm>
            <a:off x="7482140" y="87849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2" name="object 137">
            <a:extLst>
              <a:ext uri="{FF2B5EF4-FFF2-40B4-BE49-F238E27FC236}">
                <a16:creationId xmlns:a16="http://schemas.microsoft.com/office/drawing/2014/main" id="{61B7CBB4-0F22-9ECD-7F74-2799970C8D36}"/>
              </a:ext>
            </a:extLst>
          </p:cNvPr>
          <p:cNvSpPr/>
          <p:nvPr/>
        </p:nvSpPr>
        <p:spPr>
          <a:xfrm>
            <a:off x="4207510" y="873268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3" name="object 50">
            <a:extLst>
              <a:ext uri="{FF2B5EF4-FFF2-40B4-BE49-F238E27FC236}">
                <a16:creationId xmlns:a16="http://schemas.microsoft.com/office/drawing/2014/main" id="{B0A7DFBA-35D3-3996-7658-F4F185440339}"/>
              </a:ext>
            </a:extLst>
          </p:cNvPr>
          <p:cNvSpPr txBox="1"/>
          <p:nvPr/>
        </p:nvSpPr>
        <p:spPr>
          <a:xfrm>
            <a:off x="3924653" y="8558029"/>
            <a:ext cx="1143404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3.1 Resistivity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64" name="object 137">
            <a:extLst>
              <a:ext uri="{FF2B5EF4-FFF2-40B4-BE49-F238E27FC236}">
                <a16:creationId xmlns:a16="http://schemas.microsoft.com/office/drawing/2014/main" id="{D6EDD75D-DFDC-7508-A9B8-BBFBD77B5CF7}"/>
              </a:ext>
            </a:extLst>
          </p:cNvPr>
          <p:cNvSpPr/>
          <p:nvPr/>
        </p:nvSpPr>
        <p:spPr>
          <a:xfrm>
            <a:off x="5463538" y="941334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5" name="object 50">
            <a:extLst>
              <a:ext uri="{FF2B5EF4-FFF2-40B4-BE49-F238E27FC236}">
                <a16:creationId xmlns:a16="http://schemas.microsoft.com/office/drawing/2014/main" id="{85356040-72C5-FDDF-404E-C69016135DB4}"/>
              </a:ext>
            </a:extLst>
          </p:cNvPr>
          <p:cNvSpPr txBox="1"/>
          <p:nvPr/>
        </p:nvSpPr>
        <p:spPr>
          <a:xfrm>
            <a:off x="5271646" y="10115508"/>
            <a:ext cx="875170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dirty="0">
                <a:solidFill>
                  <a:srgbClr val="FF0000"/>
                </a:solidFill>
                <a:latin typeface="Calibri"/>
                <a:cs typeface="Calibri"/>
              </a:rPr>
              <a:t>PAG 3.2- IV Characteristics (non ohmic </a:t>
            </a:r>
            <a:endParaRPr sz="7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1066" name="TextBox 1065">
            <a:extLst>
              <a:ext uri="{FF2B5EF4-FFF2-40B4-BE49-F238E27FC236}">
                <a16:creationId xmlns:a16="http://schemas.microsoft.com/office/drawing/2014/main" id="{F37FED45-0843-859F-68AC-1817C1D07305}"/>
              </a:ext>
            </a:extLst>
          </p:cNvPr>
          <p:cNvSpPr txBox="1"/>
          <p:nvPr/>
        </p:nvSpPr>
        <p:spPr>
          <a:xfrm>
            <a:off x="5644164" y="8434200"/>
            <a:ext cx="6777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latin typeface="+mn-lt"/>
              </a:rPr>
              <a:t>PPE 1</a:t>
            </a:r>
          </a:p>
        </p:txBody>
      </p:sp>
      <p:sp>
        <p:nvSpPr>
          <p:cNvPr id="1067" name="TextBox 1066">
            <a:extLst>
              <a:ext uri="{FF2B5EF4-FFF2-40B4-BE49-F238E27FC236}">
                <a16:creationId xmlns:a16="http://schemas.microsoft.com/office/drawing/2014/main" id="{4E5DF726-CB0B-6DB1-0174-C91C30886C64}"/>
              </a:ext>
            </a:extLst>
          </p:cNvPr>
          <p:cNvSpPr txBox="1"/>
          <p:nvPr/>
        </p:nvSpPr>
        <p:spPr>
          <a:xfrm>
            <a:off x="8815137" y="6833349"/>
            <a:ext cx="677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rgbClr val="00B050"/>
                </a:solidFill>
                <a:latin typeface="+mn-lt"/>
              </a:rPr>
              <a:t>PPE Go-Green </a:t>
            </a:r>
          </a:p>
        </p:txBody>
      </p:sp>
      <p:sp>
        <p:nvSpPr>
          <p:cNvPr id="1068" name="object 77">
            <a:extLst>
              <a:ext uri="{FF2B5EF4-FFF2-40B4-BE49-F238E27FC236}">
                <a16:creationId xmlns:a16="http://schemas.microsoft.com/office/drawing/2014/main" id="{00558435-FAFD-EF4B-90EF-D7F0EFBA782E}"/>
              </a:ext>
            </a:extLst>
          </p:cNvPr>
          <p:cNvSpPr txBox="1"/>
          <p:nvPr/>
        </p:nvSpPr>
        <p:spPr>
          <a:xfrm>
            <a:off x="2652807" y="6653170"/>
            <a:ext cx="874666" cy="2946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930" marR="5080" indent="-62865">
              <a:lnSpc>
                <a:spcPct val="104299"/>
              </a:lnSpc>
              <a:spcBef>
                <a:spcPts val="95"/>
              </a:spcBef>
            </a:pPr>
            <a:r>
              <a:rPr lang="en-GB" sz="900" b="1" dirty="0">
                <a:solidFill>
                  <a:schemeClr val="tx1"/>
                </a:solidFill>
                <a:latin typeface="Calibri"/>
                <a:cs typeface="Calibri"/>
              </a:rPr>
              <a:t>Mod 5.14 Thermal Physics </a:t>
            </a:r>
            <a:endParaRPr sz="9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9" name="object 137">
            <a:extLst>
              <a:ext uri="{FF2B5EF4-FFF2-40B4-BE49-F238E27FC236}">
                <a16:creationId xmlns:a16="http://schemas.microsoft.com/office/drawing/2014/main" id="{C11AD8CE-43B3-D7BD-F452-8865C3DC60E7}"/>
              </a:ext>
            </a:extLst>
          </p:cNvPr>
          <p:cNvSpPr/>
          <p:nvPr/>
        </p:nvSpPr>
        <p:spPr>
          <a:xfrm rot="20066335">
            <a:off x="1611212" y="484355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0" name="object 137">
            <a:extLst>
              <a:ext uri="{FF2B5EF4-FFF2-40B4-BE49-F238E27FC236}">
                <a16:creationId xmlns:a16="http://schemas.microsoft.com/office/drawing/2014/main" id="{B81DE316-1DE8-971B-1689-2C1B2D05B284}"/>
              </a:ext>
            </a:extLst>
          </p:cNvPr>
          <p:cNvSpPr/>
          <p:nvPr/>
        </p:nvSpPr>
        <p:spPr>
          <a:xfrm rot="20066180">
            <a:off x="2442602" y="486350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1" name="object 137">
            <a:extLst>
              <a:ext uri="{FF2B5EF4-FFF2-40B4-BE49-F238E27FC236}">
                <a16:creationId xmlns:a16="http://schemas.microsoft.com/office/drawing/2014/main" id="{9F2F75D9-E8D6-F551-29C7-CBEA50EB2B8C}"/>
              </a:ext>
            </a:extLst>
          </p:cNvPr>
          <p:cNvSpPr/>
          <p:nvPr/>
        </p:nvSpPr>
        <p:spPr>
          <a:xfrm rot="10800000">
            <a:off x="4036759" y="550864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2" name="object 98">
            <a:extLst>
              <a:ext uri="{FF2B5EF4-FFF2-40B4-BE49-F238E27FC236}">
                <a16:creationId xmlns:a16="http://schemas.microsoft.com/office/drawing/2014/main" id="{18310DEB-89D0-71CF-6DF9-41A59F020556}"/>
              </a:ext>
            </a:extLst>
          </p:cNvPr>
          <p:cNvSpPr txBox="1"/>
          <p:nvPr/>
        </p:nvSpPr>
        <p:spPr>
          <a:xfrm>
            <a:off x="7614098" y="4272793"/>
            <a:ext cx="790575" cy="1353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800" b="1" dirty="0">
                <a:solidFill>
                  <a:srgbClr val="00B050"/>
                </a:solidFill>
                <a:latin typeface="Calibri"/>
                <a:cs typeface="Calibri"/>
              </a:rPr>
              <a:t>PPE3- GO GREEN</a:t>
            </a:r>
            <a:endParaRPr sz="800" b="1" dirty="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73" name="object 137">
            <a:extLst>
              <a:ext uri="{FF2B5EF4-FFF2-40B4-BE49-F238E27FC236}">
                <a16:creationId xmlns:a16="http://schemas.microsoft.com/office/drawing/2014/main" id="{4956FBAD-0F6A-94F2-BD8F-0B43B4076202}"/>
              </a:ext>
            </a:extLst>
          </p:cNvPr>
          <p:cNvSpPr/>
          <p:nvPr/>
        </p:nvSpPr>
        <p:spPr>
          <a:xfrm rot="10800000">
            <a:off x="5709619" y="335868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74" name="object 33">
            <a:extLst>
              <a:ext uri="{FF2B5EF4-FFF2-40B4-BE49-F238E27FC236}">
                <a16:creationId xmlns:a16="http://schemas.microsoft.com/office/drawing/2014/main" id="{FCA78C35-DB12-2C12-566E-B1E7C7481884}"/>
              </a:ext>
            </a:extLst>
          </p:cNvPr>
          <p:cNvSpPr txBox="1"/>
          <p:nvPr/>
        </p:nvSpPr>
        <p:spPr>
          <a:xfrm>
            <a:off x="5443175" y="4016339"/>
            <a:ext cx="752328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890">
              <a:lnSpc>
                <a:spcPct val="104299"/>
              </a:lnSpc>
              <a:spcBef>
                <a:spcPts val="95"/>
              </a:spcBef>
            </a:pPr>
            <a:r>
              <a:rPr lang="en-GB" sz="700" b="1" dirty="0">
                <a:solidFill>
                  <a:schemeClr val="tx1"/>
                </a:solidFill>
                <a:latin typeface="Calibri"/>
                <a:cs typeface="Calibri"/>
              </a:rPr>
              <a:t>MOD6.25- Radioactivity</a:t>
            </a:r>
            <a:endParaRPr sz="7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4667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5DB74-76B0-BA61-24F3-BF9B47345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FAC69298-A2C1-0F52-FBFF-7AEFCBAE9EA2}"/>
              </a:ext>
            </a:extLst>
          </p:cNvPr>
          <p:cNvSpPr txBox="1"/>
          <p:nvPr/>
        </p:nvSpPr>
        <p:spPr>
          <a:xfrm>
            <a:off x="4753102" y="2985643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CD4B9F8-2E1C-3F68-7ADE-197921BBFA00}"/>
              </a:ext>
            </a:extLst>
          </p:cNvPr>
          <p:cNvSpPr txBox="1"/>
          <p:nvPr/>
        </p:nvSpPr>
        <p:spPr>
          <a:xfrm>
            <a:off x="4729173" y="3053843"/>
            <a:ext cx="59563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13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DB7B9545-82C3-3975-4DF6-080ACC2D2881}"/>
              </a:ext>
            </a:extLst>
          </p:cNvPr>
          <p:cNvGrpSpPr/>
          <p:nvPr/>
        </p:nvGrpSpPr>
        <p:grpSpPr>
          <a:xfrm>
            <a:off x="7543545" y="10882630"/>
            <a:ext cx="1134745" cy="1216660"/>
            <a:chOff x="7543545" y="10882630"/>
            <a:chExt cx="1134745" cy="1216660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EA5D399B-0C78-9EBF-752D-F722CB3E408E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1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1"/>
                  </a:lnTo>
                  <a:lnTo>
                    <a:pt x="7339" y="699623"/>
                  </a:lnTo>
                  <a:lnTo>
                    <a:pt x="16298" y="746641"/>
                  </a:lnTo>
                  <a:lnTo>
                    <a:pt x="28590" y="792250"/>
                  </a:lnTo>
                  <a:lnTo>
                    <a:pt x="44070" y="836296"/>
                  </a:lnTo>
                  <a:lnTo>
                    <a:pt x="62596" y="878622"/>
                  </a:lnTo>
                  <a:lnTo>
                    <a:pt x="84022" y="919075"/>
                  </a:lnTo>
                  <a:lnTo>
                    <a:pt x="108203" y="957499"/>
                  </a:lnTo>
                  <a:lnTo>
                    <a:pt x="134997" y="993740"/>
                  </a:lnTo>
                  <a:lnTo>
                    <a:pt x="164258" y="1027642"/>
                  </a:lnTo>
                  <a:lnTo>
                    <a:pt x="195842" y="1059051"/>
                  </a:lnTo>
                  <a:lnTo>
                    <a:pt x="229605" y="1087811"/>
                  </a:lnTo>
                  <a:lnTo>
                    <a:pt x="265403" y="1113768"/>
                  </a:lnTo>
                  <a:lnTo>
                    <a:pt x="303091" y="1136767"/>
                  </a:lnTo>
                  <a:lnTo>
                    <a:pt x="342524" y="1156652"/>
                  </a:lnTo>
                  <a:lnTo>
                    <a:pt x="383560" y="1173270"/>
                  </a:lnTo>
                  <a:lnTo>
                    <a:pt x="426053" y="1186464"/>
                  </a:lnTo>
                  <a:lnTo>
                    <a:pt x="469858" y="1196080"/>
                  </a:lnTo>
                  <a:lnTo>
                    <a:pt x="514833" y="1201964"/>
                  </a:lnTo>
                  <a:lnTo>
                    <a:pt x="560831" y="1203960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60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3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59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1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EDD150B7-5AA5-F02F-489C-F9E823195F3E}"/>
                </a:ext>
              </a:extLst>
            </p:cNvPr>
            <p:cNvSpPr/>
            <p:nvPr/>
          </p:nvSpPr>
          <p:spPr>
            <a:xfrm>
              <a:off x="7549895" y="108889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1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59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3" y="601980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60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1" y="1203960"/>
                  </a:lnTo>
                  <a:lnTo>
                    <a:pt x="514833" y="1201964"/>
                  </a:lnTo>
                  <a:lnTo>
                    <a:pt x="469858" y="1196080"/>
                  </a:lnTo>
                  <a:lnTo>
                    <a:pt x="426053" y="1186464"/>
                  </a:lnTo>
                  <a:lnTo>
                    <a:pt x="383560" y="1173270"/>
                  </a:lnTo>
                  <a:lnTo>
                    <a:pt x="342524" y="1156652"/>
                  </a:lnTo>
                  <a:lnTo>
                    <a:pt x="303091" y="1136767"/>
                  </a:lnTo>
                  <a:lnTo>
                    <a:pt x="265403" y="1113768"/>
                  </a:lnTo>
                  <a:lnTo>
                    <a:pt x="229605" y="1087811"/>
                  </a:lnTo>
                  <a:lnTo>
                    <a:pt x="195842" y="1059051"/>
                  </a:lnTo>
                  <a:lnTo>
                    <a:pt x="164258" y="1027642"/>
                  </a:lnTo>
                  <a:lnTo>
                    <a:pt x="134997" y="993740"/>
                  </a:lnTo>
                  <a:lnTo>
                    <a:pt x="108203" y="957499"/>
                  </a:lnTo>
                  <a:lnTo>
                    <a:pt x="84022" y="919075"/>
                  </a:lnTo>
                  <a:lnTo>
                    <a:pt x="62596" y="878622"/>
                  </a:lnTo>
                  <a:lnTo>
                    <a:pt x="44070" y="836296"/>
                  </a:lnTo>
                  <a:lnTo>
                    <a:pt x="28590" y="792250"/>
                  </a:lnTo>
                  <a:lnTo>
                    <a:pt x="16298" y="746641"/>
                  </a:lnTo>
                  <a:lnTo>
                    <a:pt x="7339" y="699623"/>
                  </a:lnTo>
                  <a:lnTo>
                    <a:pt x="1859" y="651351"/>
                  </a:lnTo>
                  <a:lnTo>
                    <a:pt x="0" y="601980"/>
                  </a:lnTo>
                  <a:close/>
                </a:path>
              </a:pathLst>
            </a:custGeom>
            <a:ln w="12699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9081E14B-B449-C952-A408-9755900E3D14}"/>
                </a:ext>
              </a:extLst>
            </p:cNvPr>
            <p:cNvSpPr/>
            <p:nvPr/>
          </p:nvSpPr>
          <p:spPr>
            <a:xfrm>
              <a:off x="7735823" y="11087100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4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2"/>
                  </a:lnTo>
                  <a:lnTo>
                    <a:pt x="2608" y="464572"/>
                  </a:lnTo>
                  <a:lnTo>
                    <a:pt x="10241" y="511449"/>
                  </a:lnTo>
                  <a:lnTo>
                    <a:pt x="22607" y="556369"/>
                  </a:lnTo>
                  <a:lnTo>
                    <a:pt x="39415" y="599021"/>
                  </a:lnTo>
                  <a:lnTo>
                    <a:pt x="60374" y="639093"/>
                  </a:lnTo>
                  <a:lnTo>
                    <a:pt x="85195" y="676272"/>
                  </a:lnTo>
                  <a:lnTo>
                    <a:pt x="113585" y="710245"/>
                  </a:lnTo>
                  <a:lnTo>
                    <a:pt x="145255" y="740702"/>
                  </a:lnTo>
                  <a:lnTo>
                    <a:pt x="179913" y="767330"/>
                  </a:lnTo>
                  <a:lnTo>
                    <a:pt x="217269" y="789816"/>
                  </a:lnTo>
                  <a:lnTo>
                    <a:pt x="257033" y="807848"/>
                  </a:lnTo>
                  <a:lnTo>
                    <a:pt x="298912" y="821115"/>
                  </a:lnTo>
                  <a:lnTo>
                    <a:pt x="342617" y="829304"/>
                  </a:lnTo>
                  <a:lnTo>
                    <a:pt x="387857" y="832104"/>
                  </a:lnTo>
                  <a:lnTo>
                    <a:pt x="433098" y="829304"/>
                  </a:lnTo>
                  <a:lnTo>
                    <a:pt x="476803" y="821115"/>
                  </a:lnTo>
                  <a:lnTo>
                    <a:pt x="518682" y="807848"/>
                  </a:lnTo>
                  <a:lnTo>
                    <a:pt x="558446" y="789816"/>
                  </a:lnTo>
                  <a:lnTo>
                    <a:pt x="595802" y="767330"/>
                  </a:lnTo>
                  <a:lnTo>
                    <a:pt x="630460" y="740702"/>
                  </a:lnTo>
                  <a:lnTo>
                    <a:pt x="662130" y="710245"/>
                  </a:lnTo>
                  <a:lnTo>
                    <a:pt x="690520" y="676272"/>
                  </a:lnTo>
                  <a:lnTo>
                    <a:pt x="715341" y="639093"/>
                  </a:lnTo>
                  <a:lnTo>
                    <a:pt x="736300" y="599021"/>
                  </a:lnTo>
                  <a:lnTo>
                    <a:pt x="753108" y="556369"/>
                  </a:lnTo>
                  <a:lnTo>
                    <a:pt x="765474" y="511449"/>
                  </a:lnTo>
                  <a:lnTo>
                    <a:pt x="773107" y="464572"/>
                  </a:lnTo>
                  <a:lnTo>
                    <a:pt x="775716" y="416052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id="{0DD685D6-22D6-9AFD-0DD6-05B4BED2786F}"/>
              </a:ext>
            </a:extLst>
          </p:cNvPr>
          <p:cNvSpPr txBox="1"/>
          <p:nvPr/>
        </p:nvSpPr>
        <p:spPr>
          <a:xfrm>
            <a:off x="7847838" y="11220957"/>
            <a:ext cx="577215" cy="518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0899"/>
              </a:lnSpc>
              <a:spcBef>
                <a:spcPts val="90"/>
              </a:spcBef>
            </a:pPr>
            <a:r>
              <a:rPr lang="en-GB" sz="1100" b="1" spc="-10">
                <a:solidFill>
                  <a:schemeClr val="tx1"/>
                </a:solidFill>
                <a:latin typeface="Calibri"/>
                <a:cs typeface="Calibri"/>
              </a:rPr>
              <a:t>KS4/5- SUMMER  TASK 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9" name="object 9">
            <a:extLst>
              <a:ext uri="{FF2B5EF4-FFF2-40B4-BE49-F238E27FC236}">
                <a16:creationId xmlns:a16="http://schemas.microsoft.com/office/drawing/2014/main" id="{39099666-CE77-CFB1-D3A3-ECBE62675BC9}"/>
              </a:ext>
            </a:extLst>
          </p:cNvPr>
          <p:cNvGrpSpPr/>
          <p:nvPr/>
        </p:nvGrpSpPr>
        <p:grpSpPr>
          <a:xfrm>
            <a:off x="1159025" y="6593236"/>
            <a:ext cx="1122045" cy="1203960"/>
            <a:chOff x="621791" y="6545580"/>
            <a:chExt cx="1122045" cy="1203960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id="{7BCECC60-A61B-4F67-F5A4-2CD1B0FE3820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80"/>
                  </a:lnTo>
                  <a:lnTo>
                    <a:pt x="1859" y="651354"/>
                  </a:lnTo>
                  <a:lnTo>
                    <a:pt x="7340" y="699629"/>
                  </a:lnTo>
                  <a:lnTo>
                    <a:pt x="16299" y="746649"/>
                  </a:lnTo>
                  <a:lnTo>
                    <a:pt x="28591" y="792260"/>
                  </a:lnTo>
                  <a:lnTo>
                    <a:pt x="44072" y="836306"/>
                  </a:lnTo>
                  <a:lnTo>
                    <a:pt x="62598" y="878634"/>
                  </a:lnTo>
                  <a:lnTo>
                    <a:pt x="84025" y="919086"/>
                  </a:lnTo>
                  <a:lnTo>
                    <a:pt x="108207" y="957510"/>
                  </a:lnTo>
                  <a:lnTo>
                    <a:pt x="135001" y="993750"/>
                  </a:lnTo>
                  <a:lnTo>
                    <a:pt x="164263" y="1027652"/>
                  </a:lnTo>
                  <a:lnTo>
                    <a:pt x="195847" y="1059059"/>
                  </a:lnTo>
                  <a:lnTo>
                    <a:pt x="229611" y="1087819"/>
                  </a:lnTo>
                  <a:lnTo>
                    <a:pt x="265409" y="1113774"/>
                  </a:lnTo>
                  <a:lnTo>
                    <a:pt x="303096" y="1136772"/>
                  </a:lnTo>
                  <a:lnTo>
                    <a:pt x="342530" y="1156656"/>
                  </a:lnTo>
                  <a:lnTo>
                    <a:pt x="383565" y="1173272"/>
                  </a:lnTo>
                  <a:lnTo>
                    <a:pt x="426057" y="1186466"/>
                  </a:lnTo>
                  <a:lnTo>
                    <a:pt x="469861" y="1196081"/>
                  </a:lnTo>
                  <a:lnTo>
                    <a:pt x="514834" y="1201964"/>
                  </a:lnTo>
                  <a:lnTo>
                    <a:pt x="560832" y="1203960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59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80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id="{20849990-FED1-B615-484B-FC088031F6E7}"/>
                </a:ext>
              </a:extLst>
            </p:cNvPr>
            <p:cNvSpPr/>
            <p:nvPr/>
          </p:nvSpPr>
          <p:spPr>
            <a:xfrm>
              <a:off x="621791" y="6545580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80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80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59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60"/>
                  </a:lnTo>
                  <a:lnTo>
                    <a:pt x="514834" y="1201964"/>
                  </a:lnTo>
                  <a:lnTo>
                    <a:pt x="469861" y="1196081"/>
                  </a:lnTo>
                  <a:lnTo>
                    <a:pt x="426057" y="1186466"/>
                  </a:lnTo>
                  <a:lnTo>
                    <a:pt x="383565" y="1173272"/>
                  </a:lnTo>
                  <a:lnTo>
                    <a:pt x="342530" y="1156656"/>
                  </a:lnTo>
                  <a:lnTo>
                    <a:pt x="303096" y="1136772"/>
                  </a:lnTo>
                  <a:lnTo>
                    <a:pt x="265409" y="1113774"/>
                  </a:lnTo>
                  <a:lnTo>
                    <a:pt x="229611" y="1087819"/>
                  </a:lnTo>
                  <a:lnTo>
                    <a:pt x="195847" y="1059059"/>
                  </a:lnTo>
                  <a:lnTo>
                    <a:pt x="164263" y="1027652"/>
                  </a:lnTo>
                  <a:lnTo>
                    <a:pt x="135001" y="993750"/>
                  </a:lnTo>
                  <a:lnTo>
                    <a:pt x="108207" y="957510"/>
                  </a:lnTo>
                  <a:lnTo>
                    <a:pt x="84025" y="919086"/>
                  </a:lnTo>
                  <a:lnTo>
                    <a:pt x="62598" y="878634"/>
                  </a:lnTo>
                  <a:lnTo>
                    <a:pt x="44072" y="836306"/>
                  </a:lnTo>
                  <a:lnTo>
                    <a:pt x="28591" y="792260"/>
                  </a:lnTo>
                  <a:lnTo>
                    <a:pt x="16299" y="746649"/>
                  </a:lnTo>
                  <a:lnTo>
                    <a:pt x="7340" y="699629"/>
                  </a:lnTo>
                  <a:lnTo>
                    <a:pt x="1859" y="651354"/>
                  </a:lnTo>
                  <a:lnTo>
                    <a:pt x="0" y="601980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8A9805CC-49BF-98AD-EE24-812291D711C3}"/>
                </a:ext>
              </a:extLst>
            </p:cNvPr>
            <p:cNvSpPr/>
            <p:nvPr/>
          </p:nvSpPr>
          <p:spPr>
            <a:xfrm>
              <a:off x="806195" y="6748272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3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7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3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4" name="object 14">
            <a:extLst>
              <a:ext uri="{FF2B5EF4-FFF2-40B4-BE49-F238E27FC236}">
                <a16:creationId xmlns:a16="http://schemas.microsoft.com/office/drawing/2014/main" id="{B7CCCBA1-272C-8574-A3C6-ACD74B14703C}"/>
              </a:ext>
            </a:extLst>
          </p:cNvPr>
          <p:cNvSpPr txBox="1"/>
          <p:nvPr/>
        </p:nvSpPr>
        <p:spPr>
          <a:xfrm>
            <a:off x="1170274" y="6740449"/>
            <a:ext cx="1044716" cy="8506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20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20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endParaRPr lang="en-GB" sz="2000" b="1" spc="-3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2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sz="2000" b="1" spc="-20">
                <a:solidFill>
                  <a:schemeClr val="tx1"/>
                </a:solidFill>
                <a:latin typeface="Calibri"/>
                <a:cs typeface="Calibri"/>
              </a:rPr>
              <a:t>Y</a:t>
            </a:r>
            <a:r>
              <a:rPr lang="en-GB" sz="2000" b="1" spc="-20">
                <a:solidFill>
                  <a:schemeClr val="tx1"/>
                </a:solidFill>
                <a:latin typeface="Calibri"/>
                <a:cs typeface="Calibri"/>
              </a:rPr>
              <a:t>R</a:t>
            </a: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endParaRPr lang="en-GB" sz="2000" b="1" spc="-50">
              <a:solidFill>
                <a:schemeClr val="tx1"/>
              </a:solidFill>
              <a:latin typeface="Calibri"/>
              <a:cs typeface="Calibri"/>
            </a:endParaRPr>
          </a:p>
          <a:p>
            <a:pPr algn="ctr">
              <a:lnSpc>
                <a:spcPts val="775"/>
              </a:lnSpc>
              <a:spcBef>
                <a:spcPts val="105"/>
              </a:spcBef>
            </a:pPr>
            <a:r>
              <a:rPr lang="en-GB" sz="2000" b="1" spc="-50">
                <a:solidFill>
                  <a:schemeClr val="tx1"/>
                </a:solidFill>
                <a:latin typeface="Calibri"/>
                <a:cs typeface="Calibri"/>
              </a:rPr>
              <a:t>12/13</a:t>
            </a:r>
            <a:endParaRPr sz="20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15" name="object 15">
            <a:extLst>
              <a:ext uri="{FF2B5EF4-FFF2-40B4-BE49-F238E27FC236}">
                <a16:creationId xmlns:a16="http://schemas.microsoft.com/office/drawing/2014/main" id="{7DF6F81F-801A-473A-CFCC-67EC6365DEE1}"/>
              </a:ext>
            </a:extLst>
          </p:cNvPr>
          <p:cNvGrpSpPr/>
          <p:nvPr/>
        </p:nvGrpSpPr>
        <p:grpSpPr>
          <a:xfrm>
            <a:off x="8043418" y="7831581"/>
            <a:ext cx="1132840" cy="1257935"/>
            <a:chOff x="8043418" y="7831581"/>
            <a:chExt cx="1132840" cy="1257935"/>
          </a:xfrm>
        </p:grpSpPr>
        <p:sp>
          <p:nvSpPr>
            <p:cNvPr id="16" name="object 16">
              <a:extLst>
                <a:ext uri="{FF2B5EF4-FFF2-40B4-BE49-F238E27FC236}">
                  <a16:creationId xmlns:a16="http://schemas.microsoft.com/office/drawing/2014/main" id="{4EAE74FD-0000-5786-C085-706A30FB1701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560070" y="0"/>
                  </a:moveTo>
                  <a:lnTo>
                    <a:pt x="514128" y="2064"/>
                  </a:lnTo>
                  <a:lnTo>
                    <a:pt x="469210" y="8149"/>
                  </a:lnTo>
                  <a:lnTo>
                    <a:pt x="425461" y="18095"/>
                  </a:lnTo>
                  <a:lnTo>
                    <a:pt x="383023" y="31741"/>
                  </a:lnTo>
                  <a:lnTo>
                    <a:pt x="342042" y="48928"/>
                  </a:lnTo>
                  <a:lnTo>
                    <a:pt x="302661" y="69495"/>
                  </a:lnTo>
                  <a:lnTo>
                    <a:pt x="265025" y="93281"/>
                  </a:lnTo>
                  <a:lnTo>
                    <a:pt x="229276" y="120127"/>
                  </a:lnTo>
                  <a:lnTo>
                    <a:pt x="195560" y="149872"/>
                  </a:lnTo>
                  <a:lnTo>
                    <a:pt x="164020" y="182356"/>
                  </a:lnTo>
                  <a:lnTo>
                    <a:pt x="134800" y="217418"/>
                  </a:lnTo>
                  <a:lnTo>
                    <a:pt x="108045" y="254898"/>
                  </a:lnTo>
                  <a:lnTo>
                    <a:pt x="83898" y="294636"/>
                  </a:lnTo>
                  <a:lnTo>
                    <a:pt x="62503" y="336471"/>
                  </a:lnTo>
                  <a:lnTo>
                    <a:pt x="44005" y="380243"/>
                  </a:lnTo>
                  <a:lnTo>
                    <a:pt x="28547" y="425793"/>
                  </a:lnTo>
                  <a:lnTo>
                    <a:pt x="16274" y="472959"/>
                  </a:lnTo>
                  <a:lnTo>
                    <a:pt x="7328" y="521581"/>
                  </a:lnTo>
                  <a:lnTo>
                    <a:pt x="1856" y="571500"/>
                  </a:lnTo>
                  <a:lnTo>
                    <a:pt x="0" y="622553"/>
                  </a:lnTo>
                  <a:lnTo>
                    <a:pt x="1856" y="673607"/>
                  </a:lnTo>
                  <a:lnTo>
                    <a:pt x="7328" y="723526"/>
                  </a:lnTo>
                  <a:lnTo>
                    <a:pt x="16274" y="772148"/>
                  </a:lnTo>
                  <a:lnTo>
                    <a:pt x="28547" y="819314"/>
                  </a:lnTo>
                  <a:lnTo>
                    <a:pt x="44005" y="864864"/>
                  </a:lnTo>
                  <a:lnTo>
                    <a:pt x="62503" y="908636"/>
                  </a:lnTo>
                  <a:lnTo>
                    <a:pt x="83898" y="950471"/>
                  </a:lnTo>
                  <a:lnTo>
                    <a:pt x="108045" y="990209"/>
                  </a:lnTo>
                  <a:lnTo>
                    <a:pt x="134800" y="1027689"/>
                  </a:lnTo>
                  <a:lnTo>
                    <a:pt x="164020" y="1062751"/>
                  </a:lnTo>
                  <a:lnTo>
                    <a:pt x="195560" y="1095235"/>
                  </a:lnTo>
                  <a:lnTo>
                    <a:pt x="229276" y="1124980"/>
                  </a:lnTo>
                  <a:lnTo>
                    <a:pt x="265025" y="1151826"/>
                  </a:lnTo>
                  <a:lnTo>
                    <a:pt x="302661" y="1175612"/>
                  </a:lnTo>
                  <a:lnTo>
                    <a:pt x="342042" y="1196179"/>
                  </a:lnTo>
                  <a:lnTo>
                    <a:pt x="383023" y="1213366"/>
                  </a:lnTo>
                  <a:lnTo>
                    <a:pt x="425461" y="1227012"/>
                  </a:lnTo>
                  <a:lnTo>
                    <a:pt x="469210" y="1236958"/>
                  </a:lnTo>
                  <a:lnTo>
                    <a:pt x="514128" y="1243043"/>
                  </a:lnTo>
                  <a:lnTo>
                    <a:pt x="560070" y="1245107"/>
                  </a:lnTo>
                  <a:lnTo>
                    <a:pt x="606011" y="1243043"/>
                  </a:lnTo>
                  <a:lnTo>
                    <a:pt x="650929" y="1236958"/>
                  </a:lnTo>
                  <a:lnTo>
                    <a:pt x="694678" y="1227012"/>
                  </a:lnTo>
                  <a:lnTo>
                    <a:pt x="737116" y="1213366"/>
                  </a:lnTo>
                  <a:lnTo>
                    <a:pt x="778097" y="1196179"/>
                  </a:lnTo>
                  <a:lnTo>
                    <a:pt x="817478" y="1175612"/>
                  </a:lnTo>
                  <a:lnTo>
                    <a:pt x="855114" y="1151826"/>
                  </a:lnTo>
                  <a:lnTo>
                    <a:pt x="890863" y="1124980"/>
                  </a:lnTo>
                  <a:lnTo>
                    <a:pt x="924579" y="1095235"/>
                  </a:lnTo>
                  <a:lnTo>
                    <a:pt x="956119" y="1062751"/>
                  </a:lnTo>
                  <a:lnTo>
                    <a:pt x="985339" y="1027689"/>
                  </a:lnTo>
                  <a:lnTo>
                    <a:pt x="1012094" y="990209"/>
                  </a:lnTo>
                  <a:lnTo>
                    <a:pt x="1036241" y="950471"/>
                  </a:lnTo>
                  <a:lnTo>
                    <a:pt x="1057636" y="908636"/>
                  </a:lnTo>
                  <a:lnTo>
                    <a:pt x="1076134" y="864864"/>
                  </a:lnTo>
                  <a:lnTo>
                    <a:pt x="1091592" y="819314"/>
                  </a:lnTo>
                  <a:lnTo>
                    <a:pt x="1103865" y="772148"/>
                  </a:lnTo>
                  <a:lnTo>
                    <a:pt x="1112811" y="723526"/>
                  </a:lnTo>
                  <a:lnTo>
                    <a:pt x="1118283" y="673607"/>
                  </a:lnTo>
                  <a:lnTo>
                    <a:pt x="1120139" y="622553"/>
                  </a:lnTo>
                  <a:lnTo>
                    <a:pt x="1118283" y="571500"/>
                  </a:lnTo>
                  <a:lnTo>
                    <a:pt x="1112811" y="521581"/>
                  </a:lnTo>
                  <a:lnTo>
                    <a:pt x="1103865" y="472959"/>
                  </a:lnTo>
                  <a:lnTo>
                    <a:pt x="1091592" y="425793"/>
                  </a:lnTo>
                  <a:lnTo>
                    <a:pt x="1076134" y="380243"/>
                  </a:lnTo>
                  <a:lnTo>
                    <a:pt x="1057636" y="336471"/>
                  </a:lnTo>
                  <a:lnTo>
                    <a:pt x="1036241" y="294636"/>
                  </a:lnTo>
                  <a:lnTo>
                    <a:pt x="1012094" y="254898"/>
                  </a:lnTo>
                  <a:lnTo>
                    <a:pt x="985339" y="217418"/>
                  </a:lnTo>
                  <a:lnTo>
                    <a:pt x="956119" y="182356"/>
                  </a:lnTo>
                  <a:lnTo>
                    <a:pt x="924579" y="149872"/>
                  </a:lnTo>
                  <a:lnTo>
                    <a:pt x="890863" y="120127"/>
                  </a:lnTo>
                  <a:lnTo>
                    <a:pt x="855114" y="93281"/>
                  </a:lnTo>
                  <a:lnTo>
                    <a:pt x="817478" y="69495"/>
                  </a:lnTo>
                  <a:lnTo>
                    <a:pt x="778097" y="48928"/>
                  </a:lnTo>
                  <a:lnTo>
                    <a:pt x="737116" y="31741"/>
                  </a:lnTo>
                  <a:lnTo>
                    <a:pt x="694678" y="18095"/>
                  </a:lnTo>
                  <a:lnTo>
                    <a:pt x="650929" y="8149"/>
                  </a:lnTo>
                  <a:lnTo>
                    <a:pt x="606011" y="2064"/>
                  </a:lnTo>
                  <a:lnTo>
                    <a:pt x="560070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0ABC5483-EDC1-E5B0-67A0-B22E58E74AFA}"/>
                </a:ext>
              </a:extLst>
            </p:cNvPr>
            <p:cNvSpPr/>
            <p:nvPr/>
          </p:nvSpPr>
          <p:spPr>
            <a:xfrm>
              <a:off x="8049768" y="7837931"/>
              <a:ext cx="1120140" cy="1245235"/>
            </a:xfrm>
            <a:custGeom>
              <a:avLst/>
              <a:gdLst/>
              <a:ahLst/>
              <a:cxnLst/>
              <a:rect l="l" t="t" r="r" b="b"/>
              <a:pathLst>
                <a:path w="1120140" h="1245234">
                  <a:moveTo>
                    <a:pt x="0" y="622553"/>
                  </a:moveTo>
                  <a:lnTo>
                    <a:pt x="1856" y="571500"/>
                  </a:lnTo>
                  <a:lnTo>
                    <a:pt x="7328" y="521581"/>
                  </a:lnTo>
                  <a:lnTo>
                    <a:pt x="16274" y="472959"/>
                  </a:lnTo>
                  <a:lnTo>
                    <a:pt x="28547" y="425793"/>
                  </a:lnTo>
                  <a:lnTo>
                    <a:pt x="44005" y="380243"/>
                  </a:lnTo>
                  <a:lnTo>
                    <a:pt x="62503" y="336471"/>
                  </a:lnTo>
                  <a:lnTo>
                    <a:pt x="83898" y="294636"/>
                  </a:lnTo>
                  <a:lnTo>
                    <a:pt x="108045" y="254898"/>
                  </a:lnTo>
                  <a:lnTo>
                    <a:pt x="134800" y="217418"/>
                  </a:lnTo>
                  <a:lnTo>
                    <a:pt x="164020" y="182356"/>
                  </a:lnTo>
                  <a:lnTo>
                    <a:pt x="195560" y="149872"/>
                  </a:lnTo>
                  <a:lnTo>
                    <a:pt x="229276" y="120127"/>
                  </a:lnTo>
                  <a:lnTo>
                    <a:pt x="265025" y="93281"/>
                  </a:lnTo>
                  <a:lnTo>
                    <a:pt x="302661" y="69495"/>
                  </a:lnTo>
                  <a:lnTo>
                    <a:pt x="342042" y="48928"/>
                  </a:lnTo>
                  <a:lnTo>
                    <a:pt x="383023" y="31741"/>
                  </a:lnTo>
                  <a:lnTo>
                    <a:pt x="425461" y="18095"/>
                  </a:lnTo>
                  <a:lnTo>
                    <a:pt x="469210" y="8149"/>
                  </a:lnTo>
                  <a:lnTo>
                    <a:pt x="514128" y="2064"/>
                  </a:lnTo>
                  <a:lnTo>
                    <a:pt x="560070" y="0"/>
                  </a:lnTo>
                  <a:lnTo>
                    <a:pt x="606011" y="2064"/>
                  </a:lnTo>
                  <a:lnTo>
                    <a:pt x="650929" y="8149"/>
                  </a:lnTo>
                  <a:lnTo>
                    <a:pt x="694678" y="18095"/>
                  </a:lnTo>
                  <a:lnTo>
                    <a:pt x="737116" y="31741"/>
                  </a:lnTo>
                  <a:lnTo>
                    <a:pt x="778097" y="48928"/>
                  </a:lnTo>
                  <a:lnTo>
                    <a:pt x="817478" y="69495"/>
                  </a:lnTo>
                  <a:lnTo>
                    <a:pt x="855114" y="93281"/>
                  </a:lnTo>
                  <a:lnTo>
                    <a:pt x="890863" y="120127"/>
                  </a:lnTo>
                  <a:lnTo>
                    <a:pt x="924579" y="149872"/>
                  </a:lnTo>
                  <a:lnTo>
                    <a:pt x="956119" y="182356"/>
                  </a:lnTo>
                  <a:lnTo>
                    <a:pt x="985339" y="217418"/>
                  </a:lnTo>
                  <a:lnTo>
                    <a:pt x="1012094" y="254898"/>
                  </a:lnTo>
                  <a:lnTo>
                    <a:pt x="1036241" y="294636"/>
                  </a:lnTo>
                  <a:lnTo>
                    <a:pt x="1057636" y="336471"/>
                  </a:lnTo>
                  <a:lnTo>
                    <a:pt x="1076134" y="380243"/>
                  </a:lnTo>
                  <a:lnTo>
                    <a:pt x="1091592" y="425793"/>
                  </a:lnTo>
                  <a:lnTo>
                    <a:pt x="1103865" y="472959"/>
                  </a:lnTo>
                  <a:lnTo>
                    <a:pt x="1112811" y="521581"/>
                  </a:lnTo>
                  <a:lnTo>
                    <a:pt x="1118283" y="571500"/>
                  </a:lnTo>
                  <a:lnTo>
                    <a:pt x="1120139" y="622553"/>
                  </a:lnTo>
                  <a:lnTo>
                    <a:pt x="1118283" y="673607"/>
                  </a:lnTo>
                  <a:lnTo>
                    <a:pt x="1112811" y="723526"/>
                  </a:lnTo>
                  <a:lnTo>
                    <a:pt x="1103865" y="772148"/>
                  </a:lnTo>
                  <a:lnTo>
                    <a:pt x="1091592" y="819314"/>
                  </a:lnTo>
                  <a:lnTo>
                    <a:pt x="1076134" y="864864"/>
                  </a:lnTo>
                  <a:lnTo>
                    <a:pt x="1057636" y="908636"/>
                  </a:lnTo>
                  <a:lnTo>
                    <a:pt x="1036241" y="950471"/>
                  </a:lnTo>
                  <a:lnTo>
                    <a:pt x="1012094" y="990209"/>
                  </a:lnTo>
                  <a:lnTo>
                    <a:pt x="985339" y="1027689"/>
                  </a:lnTo>
                  <a:lnTo>
                    <a:pt x="956119" y="1062751"/>
                  </a:lnTo>
                  <a:lnTo>
                    <a:pt x="924579" y="1095235"/>
                  </a:lnTo>
                  <a:lnTo>
                    <a:pt x="890863" y="1124980"/>
                  </a:lnTo>
                  <a:lnTo>
                    <a:pt x="855114" y="1151826"/>
                  </a:lnTo>
                  <a:lnTo>
                    <a:pt x="817478" y="1175612"/>
                  </a:lnTo>
                  <a:lnTo>
                    <a:pt x="778097" y="1196179"/>
                  </a:lnTo>
                  <a:lnTo>
                    <a:pt x="737116" y="1213366"/>
                  </a:lnTo>
                  <a:lnTo>
                    <a:pt x="694678" y="1227012"/>
                  </a:lnTo>
                  <a:lnTo>
                    <a:pt x="650929" y="1236958"/>
                  </a:lnTo>
                  <a:lnTo>
                    <a:pt x="606011" y="1243043"/>
                  </a:lnTo>
                  <a:lnTo>
                    <a:pt x="560070" y="1245107"/>
                  </a:lnTo>
                  <a:lnTo>
                    <a:pt x="514128" y="1243043"/>
                  </a:lnTo>
                  <a:lnTo>
                    <a:pt x="469210" y="1236958"/>
                  </a:lnTo>
                  <a:lnTo>
                    <a:pt x="425461" y="1227012"/>
                  </a:lnTo>
                  <a:lnTo>
                    <a:pt x="383023" y="1213366"/>
                  </a:lnTo>
                  <a:lnTo>
                    <a:pt x="342042" y="1196179"/>
                  </a:lnTo>
                  <a:lnTo>
                    <a:pt x="302661" y="1175612"/>
                  </a:lnTo>
                  <a:lnTo>
                    <a:pt x="265025" y="1151826"/>
                  </a:lnTo>
                  <a:lnTo>
                    <a:pt x="229276" y="1124980"/>
                  </a:lnTo>
                  <a:lnTo>
                    <a:pt x="195560" y="1095235"/>
                  </a:lnTo>
                  <a:lnTo>
                    <a:pt x="164020" y="1062751"/>
                  </a:lnTo>
                  <a:lnTo>
                    <a:pt x="134800" y="1027689"/>
                  </a:lnTo>
                  <a:lnTo>
                    <a:pt x="108045" y="990209"/>
                  </a:lnTo>
                  <a:lnTo>
                    <a:pt x="83898" y="950471"/>
                  </a:lnTo>
                  <a:lnTo>
                    <a:pt x="62503" y="908636"/>
                  </a:lnTo>
                  <a:lnTo>
                    <a:pt x="44005" y="864864"/>
                  </a:lnTo>
                  <a:lnTo>
                    <a:pt x="28547" y="819314"/>
                  </a:lnTo>
                  <a:lnTo>
                    <a:pt x="16274" y="772148"/>
                  </a:lnTo>
                  <a:lnTo>
                    <a:pt x="7328" y="723526"/>
                  </a:lnTo>
                  <a:lnTo>
                    <a:pt x="1856" y="673607"/>
                  </a:lnTo>
                  <a:lnTo>
                    <a:pt x="0" y="622553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18" name="object 18">
              <a:extLst>
                <a:ext uri="{FF2B5EF4-FFF2-40B4-BE49-F238E27FC236}">
                  <a16:creationId xmlns:a16="http://schemas.microsoft.com/office/drawing/2014/main" id="{2D4B4A43-E961-AEFE-4716-C1BB1C72CB7E}"/>
                </a:ext>
              </a:extLst>
            </p:cNvPr>
            <p:cNvSpPr/>
            <p:nvPr/>
          </p:nvSpPr>
          <p:spPr>
            <a:xfrm>
              <a:off x="8228076" y="8055863"/>
              <a:ext cx="777240" cy="802005"/>
            </a:xfrm>
            <a:custGeom>
              <a:avLst/>
              <a:gdLst/>
              <a:ahLst/>
              <a:cxnLst/>
              <a:rect l="l" t="t" r="r" b="b"/>
              <a:pathLst>
                <a:path w="777240" h="802004">
                  <a:moveTo>
                    <a:pt x="388620" y="0"/>
                  </a:moveTo>
                  <a:lnTo>
                    <a:pt x="343298" y="2696"/>
                  </a:lnTo>
                  <a:lnTo>
                    <a:pt x="299512" y="10585"/>
                  </a:lnTo>
                  <a:lnTo>
                    <a:pt x="257554" y="23366"/>
                  </a:lnTo>
                  <a:lnTo>
                    <a:pt x="217714" y="40739"/>
                  </a:lnTo>
                  <a:lnTo>
                    <a:pt x="180284" y="62401"/>
                  </a:lnTo>
                  <a:lnTo>
                    <a:pt x="145557" y="88054"/>
                  </a:lnTo>
                  <a:lnTo>
                    <a:pt x="113823" y="117395"/>
                  </a:lnTo>
                  <a:lnTo>
                    <a:pt x="85375" y="150125"/>
                  </a:lnTo>
                  <a:lnTo>
                    <a:pt x="60503" y="185942"/>
                  </a:lnTo>
                  <a:lnTo>
                    <a:pt x="39499" y="224545"/>
                  </a:lnTo>
                  <a:lnTo>
                    <a:pt x="22655" y="265635"/>
                  </a:lnTo>
                  <a:lnTo>
                    <a:pt x="10263" y="308909"/>
                  </a:lnTo>
                  <a:lnTo>
                    <a:pt x="2614" y="354069"/>
                  </a:lnTo>
                  <a:lnTo>
                    <a:pt x="0" y="400812"/>
                  </a:lnTo>
                  <a:lnTo>
                    <a:pt x="2614" y="447554"/>
                  </a:lnTo>
                  <a:lnTo>
                    <a:pt x="10263" y="492714"/>
                  </a:lnTo>
                  <a:lnTo>
                    <a:pt x="22655" y="535988"/>
                  </a:lnTo>
                  <a:lnTo>
                    <a:pt x="39499" y="577078"/>
                  </a:lnTo>
                  <a:lnTo>
                    <a:pt x="60503" y="615681"/>
                  </a:lnTo>
                  <a:lnTo>
                    <a:pt x="85375" y="651498"/>
                  </a:lnTo>
                  <a:lnTo>
                    <a:pt x="113823" y="684228"/>
                  </a:lnTo>
                  <a:lnTo>
                    <a:pt x="145557" y="713569"/>
                  </a:lnTo>
                  <a:lnTo>
                    <a:pt x="180284" y="739222"/>
                  </a:lnTo>
                  <a:lnTo>
                    <a:pt x="217714" y="760884"/>
                  </a:lnTo>
                  <a:lnTo>
                    <a:pt x="257554" y="778257"/>
                  </a:lnTo>
                  <a:lnTo>
                    <a:pt x="299512" y="791038"/>
                  </a:lnTo>
                  <a:lnTo>
                    <a:pt x="343298" y="798927"/>
                  </a:lnTo>
                  <a:lnTo>
                    <a:pt x="388620" y="801624"/>
                  </a:lnTo>
                  <a:lnTo>
                    <a:pt x="433941" y="798927"/>
                  </a:lnTo>
                  <a:lnTo>
                    <a:pt x="477727" y="791038"/>
                  </a:lnTo>
                  <a:lnTo>
                    <a:pt x="519685" y="778257"/>
                  </a:lnTo>
                  <a:lnTo>
                    <a:pt x="559525" y="760884"/>
                  </a:lnTo>
                  <a:lnTo>
                    <a:pt x="596955" y="739222"/>
                  </a:lnTo>
                  <a:lnTo>
                    <a:pt x="631682" y="713569"/>
                  </a:lnTo>
                  <a:lnTo>
                    <a:pt x="663416" y="684228"/>
                  </a:lnTo>
                  <a:lnTo>
                    <a:pt x="691864" y="651498"/>
                  </a:lnTo>
                  <a:lnTo>
                    <a:pt x="716736" y="615681"/>
                  </a:lnTo>
                  <a:lnTo>
                    <a:pt x="737740" y="577078"/>
                  </a:lnTo>
                  <a:lnTo>
                    <a:pt x="754584" y="535988"/>
                  </a:lnTo>
                  <a:lnTo>
                    <a:pt x="766976" y="492714"/>
                  </a:lnTo>
                  <a:lnTo>
                    <a:pt x="774625" y="447554"/>
                  </a:lnTo>
                  <a:lnTo>
                    <a:pt x="777240" y="400812"/>
                  </a:lnTo>
                  <a:lnTo>
                    <a:pt x="774625" y="354069"/>
                  </a:lnTo>
                  <a:lnTo>
                    <a:pt x="766976" y="308909"/>
                  </a:lnTo>
                  <a:lnTo>
                    <a:pt x="754584" y="265635"/>
                  </a:lnTo>
                  <a:lnTo>
                    <a:pt x="737740" y="224545"/>
                  </a:lnTo>
                  <a:lnTo>
                    <a:pt x="716736" y="185942"/>
                  </a:lnTo>
                  <a:lnTo>
                    <a:pt x="691864" y="150125"/>
                  </a:lnTo>
                  <a:lnTo>
                    <a:pt x="663416" y="117395"/>
                  </a:lnTo>
                  <a:lnTo>
                    <a:pt x="631682" y="88054"/>
                  </a:lnTo>
                  <a:lnTo>
                    <a:pt x="596955" y="62401"/>
                  </a:lnTo>
                  <a:lnTo>
                    <a:pt x="559525" y="40739"/>
                  </a:lnTo>
                  <a:lnTo>
                    <a:pt x="519685" y="23366"/>
                  </a:lnTo>
                  <a:lnTo>
                    <a:pt x="477727" y="10585"/>
                  </a:lnTo>
                  <a:lnTo>
                    <a:pt x="433941" y="2696"/>
                  </a:lnTo>
                  <a:lnTo>
                    <a:pt x="3886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19" name="object 19">
            <a:extLst>
              <a:ext uri="{FF2B5EF4-FFF2-40B4-BE49-F238E27FC236}">
                <a16:creationId xmlns:a16="http://schemas.microsoft.com/office/drawing/2014/main" id="{17C780B5-0871-E373-D2E7-60BF4DD8F1AB}"/>
              </a:ext>
            </a:extLst>
          </p:cNvPr>
          <p:cNvSpPr txBox="1"/>
          <p:nvPr/>
        </p:nvSpPr>
        <p:spPr>
          <a:xfrm>
            <a:off x="8323409" y="8198636"/>
            <a:ext cx="715703" cy="71878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770"/>
              </a:lnSpc>
              <a:spcBef>
                <a:spcPts val="105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13664">
              <a:lnSpc>
                <a:spcPts val="4730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0" name="object 20">
            <a:extLst>
              <a:ext uri="{FF2B5EF4-FFF2-40B4-BE49-F238E27FC236}">
                <a16:creationId xmlns:a16="http://schemas.microsoft.com/office/drawing/2014/main" id="{38DA3B82-C8D4-0508-2ABD-5483D7F87319}"/>
              </a:ext>
            </a:extLst>
          </p:cNvPr>
          <p:cNvGrpSpPr/>
          <p:nvPr/>
        </p:nvGrpSpPr>
        <p:grpSpPr>
          <a:xfrm>
            <a:off x="6191758" y="4797297"/>
            <a:ext cx="1134745" cy="1216660"/>
            <a:chOff x="6191758" y="4797297"/>
            <a:chExt cx="1134745" cy="1216660"/>
          </a:xfrm>
        </p:grpSpPr>
        <p:sp>
          <p:nvSpPr>
            <p:cNvPr id="21" name="object 21">
              <a:extLst>
                <a:ext uri="{FF2B5EF4-FFF2-40B4-BE49-F238E27FC236}">
                  <a16:creationId xmlns:a16="http://schemas.microsoft.com/office/drawing/2014/main" id="{ACD3FC3D-2119-071A-73E9-A8F2423280AA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560832" y="0"/>
                  </a:moveTo>
                  <a:lnTo>
                    <a:pt x="514833" y="1995"/>
                  </a:lnTo>
                  <a:lnTo>
                    <a:pt x="469858" y="7878"/>
                  </a:lnTo>
                  <a:lnTo>
                    <a:pt x="426053" y="17493"/>
                  </a:lnTo>
                  <a:lnTo>
                    <a:pt x="383560" y="30687"/>
                  </a:lnTo>
                  <a:lnTo>
                    <a:pt x="342524" y="47303"/>
                  </a:lnTo>
                  <a:lnTo>
                    <a:pt x="303091" y="67187"/>
                  </a:lnTo>
                  <a:lnTo>
                    <a:pt x="265403" y="90185"/>
                  </a:lnTo>
                  <a:lnTo>
                    <a:pt x="229605" y="116140"/>
                  </a:lnTo>
                  <a:lnTo>
                    <a:pt x="195842" y="144900"/>
                  </a:lnTo>
                  <a:lnTo>
                    <a:pt x="164258" y="176307"/>
                  </a:lnTo>
                  <a:lnTo>
                    <a:pt x="134997" y="210209"/>
                  </a:lnTo>
                  <a:lnTo>
                    <a:pt x="108203" y="246449"/>
                  </a:lnTo>
                  <a:lnTo>
                    <a:pt x="84022" y="284873"/>
                  </a:lnTo>
                  <a:lnTo>
                    <a:pt x="62596" y="325325"/>
                  </a:lnTo>
                  <a:lnTo>
                    <a:pt x="44070" y="367653"/>
                  </a:lnTo>
                  <a:lnTo>
                    <a:pt x="28590" y="411699"/>
                  </a:lnTo>
                  <a:lnTo>
                    <a:pt x="16298" y="457310"/>
                  </a:lnTo>
                  <a:lnTo>
                    <a:pt x="7339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4"/>
                  </a:lnTo>
                  <a:lnTo>
                    <a:pt x="7339" y="699629"/>
                  </a:lnTo>
                  <a:lnTo>
                    <a:pt x="16298" y="746649"/>
                  </a:lnTo>
                  <a:lnTo>
                    <a:pt x="28590" y="792260"/>
                  </a:lnTo>
                  <a:lnTo>
                    <a:pt x="44070" y="836306"/>
                  </a:lnTo>
                  <a:lnTo>
                    <a:pt x="62596" y="878634"/>
                  </a:lnTo>
                  <a:lnTo>
                    <a:pt x="84022" y="919086"/>
                  </a:lnTo>
                  <a:lnTo>
                    <a:pt x="108203" y="957510"/>
                  </a:lnTo>
                  <a:lnTo>
                    <a:pt x="134997" y="993750"/>
                  </a:lnTo>
                  <a:lnTo>
                    <a:pt x="164258" y="1027652"/>
                  </a:lnTo>
                  <a:lnTo>
                    <a:pt x="195842" y="1059059"/>
                  </a:lnTo>
                  <a:lnTo>
                    <a:pt x="229605" y="1087819"/>
                  </a:lnTo>
                  <a:lnTo>
                    <a:pt x="265403" y="1113774"/>
                  </a:lnTo>
                  <a:lnTo>
                    <a:pt x="303091" y="1136772"/>
                  </a:lnTo>
                  <a:lnTo>
                    <a:pt x="342524" y="1156656"/>
                  </a:lnTo>
                  <a:lnTo>
                    <a:pt x="383560" y="1173272"/>
                  </a:lnTo>
                  <a:lnTo>
                    <a:pt x="426053" y="1186466"/>
                  </a:lnTo>
                  <a:lnTo>
                    <a:pt x="469858" y="1196081"/>
                  </a:lnTo>
                  <a:lnTo>
                    <a:pt x="514833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1"/>
                  </a:lnTo>
                  <a:lnTo>
                    <a:pt x="695610" y="1186466"/>
                  </a:lnTo>
                  <a:lnTo>
                    <a:pt x="738103" y="1173272"/>
                  </a:lnTo>
                  <a:lnTo>
                    <a:pt x="779139" y="1156656"/>
                  </a:lnTo>
                  <a:lnTo>
                    <a:pt x="818572" y="1136772"/>
                  </a:lnTo>
                  <a:lnTo>
                    <a:pt x="856260" y="1113774"/>
                  </a:lnTo>
                  <a:lnTo>
                    <a:pt x="892058" y="1087819"/>
                  </a:lnTo>
                  <a:lnTo>
                    <a:pt x="925821" y="1059059"/>
                  </a:lnTo>
                  <a:lnTo>
                    <a:pt x="957405" y="1027652"/>
                  </a:lnTo>
                  <a:lnTo>
                    <a:pt x="986666" y="993750"/>
                  </a:lnTo>
                  <a:lnTo>
                    <a:pt x="1013460" y="957510"/>
                  </a:lnTo>
                  <a:lnTo>
                    <a:pt x="1037641" y="919086"/>
                  </a:lnTo>
                  <a:lnTo>
                    <a:pt x="1059067" y="878634"/>
                  </a:lnTo>
                  <a:lnTo>
                    <a:pt x="1077593" y="836306"/>
                  </a:lnTo>
                  <a:lnTo>
                    <a:pt x="1093073" y="792260"/>
                  </a:lnTo>
                  <a:lnTo>
                    <a:pt x="1105365" y="746649"/>
                  </a:lnTo>
                  <a:lnTo>
                    <a:pt x="1114324" y="699629"/>
                  </a:lnTo>
                  <a:lnTo>
                    <a:pt x="1119804" y="651354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521678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5017A478-AE83-8596-86F3-E81E1FF88788}"/>
                </a:ext>
              </a:extLst>
            </p:cNvPr>
            <p:cNvSpPr/>
            <p:nvPr/>
          </p:nvSpPr>
          <p:spPr>
            <a:xfrm>
              <a:off x="6198108" y="4803647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60">
                  <a:moveTo>
                    <a:pt x="0" y="601979"/>
                  </a:moveTo>
                  <a:lnTo>
                    <a:pt x="1859" y="552605"/>
                  </a:lnTo>
                  <a:lnTo>
                    <a:pt x="7339" y="504330"/>
                  </a:lnTo>
                  <a:lnTo>
                    <a:pt x="16298" y="457310"/>
                  </a:lnTo>
                  <a:lnTo>
                    <a:pt x="28590" y="411699"/>
                  </a:lnTo>
                  <a:lnTo>
                    <a:pt x="44070" y="367653"/>
                  </a:lnTo>
                  <a:lnTo>
                    <a:pt x="62596" y="325325"/>
                  </a:lnTo>
                  <a:lnTo>
                    <a:pt x="84022" y="284873"/>
                  </a:lnTo>
                  <a:lnTo>
                    <a:pt x="108203" y="246449"/>
                  </a:lnTo>
                  <a:lnTo>
                    <a:pt x="134997" y="210209"/>
                  </a:lnTo>
                  <a:lnTo>
                    <a:pt x="164258" y="176307"/>
                  </a:lnTo>
                  <a:lnTo>
                    <a:pt x="195842" y="144900"/>
                  </a:lnTo>
                  <a:lnTo>
                    <a:pt x="229605" y="116140"/>
                  </a:lnTo>
                  <a:lnTo>
                    <a:pt x="265403" y="90185"/>
                  </a:lnTo>
                  <a:lnTo>
                    <a:pt x="303091" y="67187"/>
                  </a:lnTo>
                  <a:lnTo>
                    <a:pt x="342524" y="47303"/>
                  </a:lnTo>
                  <a:lnTo>
                    <a:pt x="383560" y="30687"/>
                  </a:lnTo>
                  <a:lnTo>
                    <a:pt x="426053" y="17493"/>
                  </a:lnTo>
                  <a:lnTo>
                    <a:pt x="469858" y="7878"/>
                  </a:lnTo>
                  <a:lnTo>
                    <a:pt x="514833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4"/>
                  </a:lnTo>
                  <a:lnTo>
                    <a:pt x="1114324" y="699629"/>
                  </a:lnTo>
                  <a:lnTo>
                    <a:pt x="1105365" y="746649"/>
                  </a:lnTo>
                  <a:lnTo>
                    <a:pt x="1093073" y="792260"/>
                  </a:lnTo>
                  <a:lnTo>
                    <a:pt x="1077593" y="836306"/>
                  </a:lnTo>
                  <a:lnTo>
                    <a:pt x="1059067" y="878634"/>
                  </a:lnTo>
                  <a:lnTo>
                    <a:pt x="1037641" y="919086"/>
                  </a:lnTo>
                  <a:lnTo>
                    <a:pt x="1013460" y="957510"/>
                  </a:lnTo>
                  <a:lnTo>
                    <a:pt x="986666" y="993750"/>
                  </a:lnTo>
                  <a:lnTo>
                    <a:pt x="957405" y="1027652"/>
                  </a:lnTo>
                  <a:lnTo>
                    <a:pt x="925821" y="1059059"/>
                  </a:lnTo>
                  <a:lnTo>
                    <a:pt x="892058" y="1087819"/>
                  </a:lnTo>
                  <a:lnTo>
                    <a:pt x="856260" y="1113774"/>
                  </a:lnTo>
                  <a:lnTo>
                    <a:pt x="818572" y="1136772"/>
                  </a:lnTo>
                  <a:lnTo>
                    <a:pt x="779139" y="1156656"/>
                  </a:lnTo>
                  <a:lnTo>
                    <a:pt x="738103" y="1173272"/>
                  </a:lnTo>
                  <a:lnTo>
                    <a:pt x="695610" y="1186466"/>
                  </a:lnTo>
                  <a:lnTo>
                    <a:pt x="651805" y="1196081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3" y="1201964"/>
                  </a:lnTo>
                  <a:lnTo>
                    <a:pt x="469858" y="1196081"/>
                  </a:lnTo>
                  <a:lnTo>
                    <a:pt x="426053" y="1186466"/>
                  </a:lnTo>
                  <a:lnTo>
                    <a:pt x="383560" y="1173272"/>
                  </a:lnTo>
                  <a:lnTo>
                    <a:pt x="342524" y="1156656"/>
                  </a:lnTo>
                  <a:lnTo>
                    <a:pt x="303091" y="1136772"/>
                  </a:lnTo>
                  <a:lnTo>
                    <a:pt x="265403" y="1113774"/>
                  </a:lnTo>
                  <a:lnTo>
                    <a:pt x="229605" y="1087819"/>
                  </a:lnTo>
                  <a:lnTo>
                    <a:pt x="195842" y="1059059"/>
                  </a:lnTo>
                  <a:lnTo>
                    <a:pt x="164258" y="1027652"/>
                  </a:lnTo>
                  <a:lnTo>
                    <a:pt x="134997" y="993750"/>
                  </a:lnTo>
                  <a:lnTo>
                    <a:pt x="108203" y="957510"/>
                  </a:lnTo>
                  <a:lnTo>
                    <a:pt x="84022" y="919086"/>
                  </a:lnTo>
                  <a:lnTo>
                    <a:pt x="62596" y="878634"/>
                  </a:lnTo>
                  <a:lnTo>
                    <a:pt x="44070" y="836306"/>
                  </a:lnTo>
                  <a:lnTo>
                    <a:pt x="28590" y="792260"/>
                  </a:lnTo>
                  <a:lnTo>
                    <a:pt x="16298" y="746649"/>
                  </a:lnTo>
                  <a:lnTo>
                    <a:pt x="7339" y="699629"/>
                  </a:lnTo>
                  <a:lnTo>
                    <a:pt x="1859" y="651354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3" name="object 23">
              <a:extLst>
                <a:ext uri="{FF2B5EF4-FFF2-40B4-BE49-F238E27FC236}">
                  <a16:creationId xmlns:a16="http://schemas.microsoft.com/office/drawing/2014/main" id="{C7521115-DE1E-6296-4CD7-C04ADE81A1E0}"/>
                </a:ext>
              </a:extLst>
            </p:cNvPr>
            <p:cNvSpPr/>
            <p:nvPr/>
          </p:nvSpPr>
          <p:spPr>
            <a:xfrm>
              <a:off x="6356604" y="5004815"/>
              <a:ext cx="775970" cy="832485"/>
            </a:xfrm>
            <a:custGeom>
              <a:avLst/>
              <a:gdLst/>
              <a:ahLst/>
              <a:cxnLst/>
              <a:rect l="l" t="t" r="r" b="b"/>
              <a:pathLst>
                <a:path w="775970" h="832485">
                  <a:moveTo>
                    <a:pt x="387857" y="0"/>
                  </a:moveTo>
                  <a:lnTo>
                    <a:pt x="342617" y="2799"/>
                  </a:lnTo>
                  <a:lnTo>
                    <a:pt x="298912" y="10990"/>
                  </a:lnTo>
                  <a:lnTo>
                    <a:pt x="257033" y="24259"/>
                  </a:lnTo>
                  <a:lnTo>
                    <a:pt x="217269" y="42294"/>
                  </a:lnTo>
                  <a:lnTo>
                    <a:pt x="179913" y="64783"/>
                  </a:lnTo>
                  <a:lnTo>
                    <a:pt x="145255" y="91413"/>
                  </a:lnTo>
                  <a:lnTo>
                    <a:pt x="113585" y="121872"/>
                  </a:lnTo>
                  <a:lnTo>
                    <a:pt x="85195" y="155847"/>
                  </a:lnTo>
                  <a:lnTo>
                    <a:pt x="60374" y="193027"/>
                  </a:lnTo>
                  <a:lnTo>
                    <a:pt x="39415" y="233098"/>
                  </a:lnTo>
                  <a:lnTo>
                    <a:pt x="22607" y="275749"/>
                  </a:lnTo>
                  <a:lnTo>
                    <a:pt x="10241" y="320666"/>
                  </a:lnTo>
                  <a:lnTo>
                    <a:pt x="2608" y="367538"/>
                  </a:lnTo>
                  <a:lnTo>
                    <a:pt x="0" y="416051"/>
                  </a:lnTo>
                  <a:lnTo>
                    <a:pt x="2608" y="464565"/>
                  </a:lnTo>
                  <a:lnTo>
                    <a:pt x="10241" y="511437"/>
                  </a:lnTo>
                  <a:lnTo>
                    <a:pt x="22607" y="556354"/>
                  </a:lnTo>
                  <a:lnTo>
                    <a:pt x="39415" y="599005"/>
                  </a:lnTo>
                  <a:lnTo>
                    <a:pt x="60374" y="639076"/>
                  </a:lnTo>
                  <a:lnTo>
                    <a:pt x="85195" y="676256"/>
                  </a:lnTo>
                  <a:lnTo>
                    <a:pt x="113585" y="710231"/>
                  </a:lnTo>
                  <a:lnTo>
                    <a:pt x="145255" y="740690"/>
                  </a:lnTo>
                  <a:lnTo>
                    <a:pt x="179913" y="767320"/>
                  </a:lnTo>
                  <a:lnTo>
                    <a:pt x="217269" y="789809"/>
                  </a:lnTo>
                  <a:lnTo>
                    <a:pt x="257033" y="807844"/>
                  </a:lnTo>
                  <a:lnTo>
                    <a:pt x="298912" y="821113"/>
                  </a:lnTo>
                  <a:lnTo>
                    <a:pt x="342617" y="829304"/>
                  </a:lnTo>
                  <a:lnTo>
                    <a:pt x="387857" y="832103"/>
                  </a:lnTo>
                  <a:lnTo>
                    <a:pt x="433098" y="829304"/>
                  </a:lnTo>
                  <a:lnTo>
                    <a:pt x="476803" y="821113"/>
                  </a:lnTo>
                  <a:lnTo>
                    <a:pt x="518682" y="807844"/>
                  </a:lnTo>
                  <a:lnTo>
                    <a:pt x="558446" y="789809"/>
                  </a:lnTo>
                  <a:lnTo>
                    <a:pt x="595802" y="767320"/>
                  </a:lnTo>
                  <a:lnTo>
                    <a:pt x="630460" y="740690"/>
                  </a:lnTo>
                  <a:lnTo>
                    <a:pt x="662130" y="710231"/>
                  </a:lnTo>
                  <a:lnTo>
                    <a:pt x="690520" y="676256"/>
                  </a:lnTo>
                  <a:lnTo>
                    <a:pt x="715341" y="639076"/>
                  </a:lnTo>
                  <a:lnTo>
                    <a:pt x="736300" y="599005"/>
                  </a:lnTo>
                  <a:lnTo>
                    <a:pt x="753108" y="556354"/>
                  </a:lnTo>
                  <a:lnTo>
                    <a:pt x="765474" y="511437"/>
                  </a:lnTo>
                  <a:lnTo>
                    <a:pt x="773107" y="464565"/>
                  </a:lnTo>
                  <a:lnTo>
                    <a:pt x="775716" y="416051"/>
                  </a:lnTo>
                  <a:lnTo>
                    <a:pt x="773107" y="367538"/>
                  </a:lnTo>
                  <a:lnTo>
                    <a:pt x="765474" y="320666"/>
                  </a:lnTo>
                  <a:lnTo>
                    <a:pt x="753108" y="275749"/>
                  </a:lnTo>
                  <a:lnTo>
                    <a:pt x="736300" y="233098"/>
                  </a:lnTo>
                  <a:lnTo>
                    <a:pt x="715341" y="193027"/>
                  </a:lnTo>
                  <a:lnTo>
                    <a:pt x="690520" y="155847"/>
                  </a:lnTo>
                  <a:lnTo>
                    <a:pt x="662130" y="121872"/>
                  </a:lnTo>
                  <a:lnTo>
                    <a:pt x="630460" y="91413"/>
                  </a:lnTo>
                  <a:lnTo>
                    <a:pt x="595802" y="64783"/>
                  </a:lnTo>
                  <a:lnTo>
                    <a:pt x="558446" y="42294"/>
                  </a:lnTo>
                  <a:lnTo>
                    <a:pt x="518682" y="24259"/>
                  </a:lnTo>
                  <a:lnTo>
                    <a:pt x="476803" y="10990"/>
                  </a:lnTo>
                  <a:lnTo>
                    <a:pt x="433098" y="2799"/>
                  </a:lnTo>
                  <a:lnTo>
                    <a:pt x="3878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24" name="object 24">
            <a:extLst>
              <a:ext uri="{FF2B5EF4-FFF2-40B4-BE49-F238E27FC236}">
                <a16:creationId xmlns:a16="http://schemas.microsoft.com/office/drawing/2014/main" id="{E88DE961-D3AD-B054-CE8F-D8AAC432A456}"/>
              </a:ext>
            </a:extLst>
          </p:cNvPr>
          <p:cNvSpPr txBox="1"/>
          <p:nvPr/>
        </p:nvSpPr>
        <p:spPr>
          <a:xfrm>
            <a:off x="6445377" y="5071110"/>
            <a:ext cx="57658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object 25">
            <a:extLst>
              <a:ext uri="{FF2B5EF4-FFF2-40B4-BE49-F238E27FC236}">
                <a16:creationId xmlns:a16="http://schemas.microsoft.com/office/drawing/2014/main" id="{9D115F5A-E3FF-41E4-2434-8A2FA26E2E68}"/>
              </a:ext>
            </a:extLst>
          </p:cNvPr>
          <p:cNvSpPr txBox="1"/>
          <p:nvPr/>
        </p:nvSpPr>
        <p:spPr>
          <a:xfrm>
            <a:off x="6426483" y="5136552"/>
            <a:ext cx="596265" cy="7004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400" b="1" spc="-25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r>
              <a:rPr lang="en-GB" sz="4400" b="1" spc="-25">
                <a:solidFill>
                  <a:schemeClr val="tx1"/>
                </a:solidFill>
                <a:latin typeface="Calibri"/>
                <a:cs typeface="Calibri"/>
              </a:rPr>
              <a:t>3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6" name="object 26">
            <a:extLst>
              <a:ext uri="{FF2B5EF4-FFF2-40B4-BE49-F238E27FC236}">
                <a16:creationId xmlns:a16="http://schemas.microsoft.com/office/drawing/2014/main" id="{AF75B6E1-4389-D7AA-B42A-96E465BB704D}"/>
              </a:ext>
            </a:extLst>
          </p:cNvPr>
          <p:cNvGrpSpPr/>
          <p:nvPr/>
        </p:nvGrpSpPr>
        <p:grpSpPr>
          <a:xfrm>
            <a:off x="792226" y="10682985"/>
            <a:ext cx="1134745" cy="1216660"/>
            <a:chOff x="792226" y="10682985"/>
            <a:chExt cx="1134745" cy="1216660"/>
          </a:xfrm>
        </p:grpSpPr>
        <p:sp>
          <p:nvSpPr>
            <p:cNvPr id="27" name="object 27">
              <a:extLst>
                <a:ext uri="{FF2B5EF4-FFF2-40B4-BE49-F238E27FC236}">
                  <a16:creationId xmlns:a16="http://schemas.microsoft.com/office/drawing/2014/main" id="{FD7E539B-B73A-6F2D-4EF2-74D41A206AEC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560832" y="0"/>
                  </a:moveTo>
                  <a:lnTo>
                    <a:pt x="514834" y="1995"/>
                  </a:lnTo>
                  <a:lnTo>
                    <a:pt x="469861" y="7878"/>
                  </a:lnTo>
                  <a:lnTo>
                    <a:pt x="426057" y="17493"/>
                  </a:lnTo>
                  <a:lnTo>
                    <a:pt x="383565" y="30687"/>
                  </a:lnTo>
                  <a:lnTo>
                    <a:pt x="342530" y="47303"/>
                  </a:lnTo>
                  <a:lnTo>
                    <a:pt x="303096" y="67187"/>
                  </a:lnTo>
                  <a:lnTo>
                    <a:pt x="265409" y="90185"/>
                  </a:lnTo>
                  <a:lnTo>
                    <a:pt x="229611" y="116140"/>
                  </a:lnTo>
                  <a:lnTo>
                    <a:pt x="195847" y="144900"/>
                  </a:lnTo>
                  <a:lnTo>
                    <a:pt x="164263" y="176307"/>
                  </a:lnTo>
                  <a:lnTo>
                    <a:pt x="135001" y="210209"/>
                  </a:lnTo>
                  <a:lnTo>
                    <a:pt x="108207" y="246449"/>
                  </a:lnTo>
                  <a:lnTo>
                    <a:pt x="84025" y="284873"/>
                  </a:lnTo>
                  <a:lnTo>
                    <a:pt x="62598" y="325325"/>
                  </a:lnTo>
                  <a:lnTo>
                    <a:pt x="44072" y="367653"/>
                  </a:lnTo>
                  <a:lnTo>
                    <a:pt x="28591" y="411699"/>
                  </a:lnTo>
                  <a:lnTo>
                    <a:pt x="16299" y="457310"/>
                  </a:lnTo>
                  <a:lnTo>
                    <a:pt x="7340" y="504330"/>
                  </a:lnTo>
                  <a:lnTo>
                    <a:pt x="1859" y="552605"/>
                  </a:lnTo>
                  <a:lnTo>
                    <a:pt x="0" y="601979"/>
                  </a:lnTo>
                  <a:lnTo>
                    <a:pt x="1859" y="651351"/>
                  </a:lnTo>
                  <a:lnTo>
                    <a:pt x="7340" y="699623"/>
                  </a:lnTo>
                  <a:lnTo>
                    <a:pt x="16299" y="746641"/>
                  </a:lnTo>
                  <a:lnTo>
                    <a:pt x="28591" y="792250"/>
                  </a:lnTo>
                  <a:lnTo>
                    <a:pt x="44072" y="836296"/>
                  </a:lnTo>
                  <a:lnTo>
                    <a:pt x="62598" y="878622"/>
                  </a:lnTo>
                  <a:lnTo>
                    <a:pt x="84025" y="919075"/>
                  </a:lnTo>
                  <a:lnTo>
                    <a:pt x="108207" y="957499"/>
                  </a:lnTo>
                  <a:lnTo>
                    <a:pt x="135001" y="993740"/>
                  </a:lnTo>
                  <a:lnTo>
                    <a:pt x="164263" y="1027642"/>
                  </a:lnTo>
                  <a:lnTo>
                    <a:pt x="195847" y="1059051"/>
                  </a:lnTo>
                  <a:lnTo>
                    <a:pt x="229611" y="1087811"/>
                  </a:lnTo>
                  <a:lnTo>
                    <a:pt x="265409" y="1113768"/>
                  </a:lnTo>
                  <a:lnTo>
                    <a:pt x="303096" y="1136767"/>
                  </a:lnTo>
                  <a:lnTo>
                    <a:pt x="342530" y="1156652"/>
                  </a:lnTo>
                  <a:lnTo>
                    <a:pt x="383565" y="1173270"/>
                  </a:lnTo>
                  <a:lnTo>
                    <a:pt x="426057" y="1186464"/>
                  </a:lnTo>
                  <a:lnTo>
                    <a:pt x="469861" y="1196080"/>
                  </a:lnTo>
                  <a:lnTo>
                    <a:pt x="514834" y="1201964"/>
                  </a:lnTo>
                  <a:lnTo>
                    <a:pt x="560832" y="1203959"/>
                  </a:lnTo>
                  <a:lnTo>
                    <a:pt x="606830" y="1201964"/>
                  </a:lnTo>
                  <a:lnTo>
                    <a:pt x="651805" y="1196080"/>
                  </a:lnTo>
                  <a:lnTo>
                    <a:pt x="695610" y="1186464"/>
                  </a:lnTo>
                  <a:lnTo>
                    <a:pt x="738103" y="1173270"/>
                  </a:lnTo>
                  <a:lnTo>
                    <a:pt x="779139" y="1156652"/>
                  </a:lnTo>
                  <a:lnTo>
                    <a:pt x="818572" y="1136767"/>
                  </a:lnTo>
                  <a:lnTo>
                    <a:pt x="856260" y="1113768"/>
                  </a:lnTo>
                  <a:lnTo>
                    <a:pt x="892058" y="1087811"/>
                  </a:lnTo>
                  <a:lnTo>
                    <a:pt x="925821" y="1059051"/>
                  </a:lnTo>
                  <a:lnTo>
                    <a:pt x="957405" y="1027642"/>
                  </a:lnTo>
                  <a:lnTo>
                    <a:pt x="986666" y="993740"/>
                  </a:lnTo>
                  <a:lnTo>
                    <a:pt x="1013459" y="957499"/>
                  </a:lnTo>
                  <a:lnTo>
                    <a:pt x="1037641" y="919075"/>
                  </a:lnTo>
                  <a:lnTo>
                    <a:pt x="1059067" y="878622"/>
                  </a:lnTo>
                  <a:lnTo>
                    <a:pt x="1077593" y="836296"/>
                  </a:lnTo>
                  <a:lnTo>
                    <a:pt x="1093073" y="792250"/>
                  </a:lnTo>
                  <a:lnTo>
                    <a:pt x="1105365" y="746641"/>
                  </a:lnTo>
                  <a:lnTo>
                    <a:pt x="1114324" y="699623"/>
                  </a:lnTo>
                  <a:lnTo>
                    <a:pt x="1119804" y="651351"/>
                  </a:lnTo>
                  <a:lnTo>
                    <a:pt x="1121664" y="601979"/>
                  </a:lnTo>
                  <a:lnTo>
                    <a:pt x="1119804" y="552605"/>
                  </a:lnTo>
                  <a:lnTo>
                    <a:pt x="1114324" y="504330"/>
                  </a:lnTo>
                  <a:lnTo>
                    <a:pt x="1105365" y="457310"/>
                  </a:lnTo>
                  <a:lnTo>
                    <a:pt x="1093073" y="411699"/>
                  </a:lnTo>
                  <a:lnTo>
                    <a:pt x="1077593" y="367653"/>
                  </a:lnTo>
                  <a:lnTo>
                    <a:pt x="1059067" y="325325"/>
                  </a:lnTo>
                  <a:lnTo>
                    <a:pt x="1037641" y="284873"/>
                  </a:lnTo>
                  <a:lnTo>
                    <a:pt x="1013460" y="246449"/>
                  </a:lnTo>
                  <a:lnTo>
                    <a:pt x="986666" y="210209"/>
                  </a:lnTo>
                  <a:lnTo>
                    <a:pt x="957405" y="176307"/>
                  </a:lnTo>
                  <a:lnTo>
                    <a:pt x="925821" y="144900"/>
                  </a:lnTo>
                  <a:lnTo>
                    <a:pt x="892058" y="116140"/>
                  </a:lnTo>
                  <a:lnTo>
                    <a:pt x="856260" y="90185"/>
                  </a:lnTo>
                  <a:lnTo>
                    <a:pt x="818572" y="67187"/>
                  </a:lnTo>
                  <a:lnTo>
                    <a:pt x="779139" y="47303"/>
                  </a:lnTo>
                  <a:lnTo>
                    <a:pt x="738103" y="30687"/>
                  </a:lnTo>
                  <a:lnTo>
                    <a:pt x="695610" y="17493"/>
                  </a:lnTo>
                  <a:lnTo>
                    <a:pt x="651805" y="7878"/>
                  </a:lnTo>
                  <a:lnTo>
                    <a:pt x="606830" y="1995"/>
                  </a:lnTo>
                  <a:lnTo>
                    <a:pt x="56083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9F2D795F-EB3A-6112-1CFE-36EA53F8089E}"/>
                </a:ext>
              </a:extLst>
            </p:cNvPr>
            <p:cNvSpPr/>
            <p:nvPr/>
          </p:nvSpPr>
          <p:spPr>
            <a:xfrm>
              <a:off x="798576" y="10689335"/>
              <a:ext cx="1122045" cy="1203960"/>
            </a:xfrm>
            <a:custGeom>
              <a:avLst/>
              <a:gdLst/>
              <a:ahLst/>
              <a:cxnLst/>
              <a:rect l="l" t="t" r="r" b="b"/>
              <a:pathLst>
                <a:path w="1122045" h="1203959">
                  <a:moveTo>
                    <a:pt x="0" y="601979"/>
                  </a:moveTo>
                  <a:lnTo>
                    <a:pt x="1859" y="552605"/>
                  </a:lnTo>
                  <a:lnTo>
                    <a:pt x="7340" y="504330"/>
                  </a:lnTo>
                  <a:lnTo>
                    <a:pt x="16299" y="457310"/>
                  </a:lnTo>
                  <a:lnTo>
                    <a:pt x="28591" y="411699"/>
                  </a:lnTo>
                  <a:lnTo>
                    <a:pt x="44072" y="367653"/>
                  </a:lnTo>
                  <a:lnTo>
                    <a:pt x="62598" y="325325"/>
                  </a:lnTo>
                  <a:lnTo>
                    <a:pt x="84025" y="284873"/>
                  </a:lnTo>
                  <a:lnTo>
                    <a:pt x="108207" y="246449"/>
                  </a:lnTo>
                  <a:lnTo>
                    <a:pt x="135001" y="210209"/>
                  </a:lnTo>
                  <a:lnTo>
                    <a:pt x="164263" y="176307"/>
                  </a:lnTo>
                  <a:lnTo>
                    <a:pt x="195847" y="144900"/>
                  </a:lnTo>
                  <a:lnTo>
                    <a:pt x="229611" y="116140"/>
                  </a:lnTo>
                  <a:lnTo>
                    <a:pt x="265409" y="90185"/>
                  </a:lnTo>
                  <a:lnTo>
                    <a:pt x="303096" y="67187"/>
                  </a:lnTo>
                  <a:lnTo>
                    <a:pt x="342530" y="47303"/>
                  </a:lnTo>
                  <a:lnTo>
                    <a:pt x="383565" y="30687"/>
                  </a:lnTo>
                  <a:lnTo>
                    <a:pt x="426057" y="17493"/>
                  </a:lnTo>
                  <a:lnTo>
                    <a:pt x="469861" y="7878"/>
                  </a:lnTo>
                  <a:lnTo>
                    <a:pt x="514834" y="1995"/>
                  </a:lnTo>
                  <a:lnTo>
                    <a:pt x="560832" y="0"/>
                  </a:lnTo>
                  <a:lnTo>
                    <a:pt x="606830" y="1995"/>
                  </a:lnTo>
                  <a:lnTo>
                    <a:pt x="651805" y="7878"/>
                  </a:lnTo>
                  <a:lnTo>
                    <a:pt x="695610" y="17493"/>
                  </a:lnTo>
                  <a:lnTo>
                    <a:pt x="738103" y="30687"/>
                  </a:lnTo>
                  <a:lnTo>
                    <a:pt x="779139" y="47303"/>
                  </a:lnTo>
                  <a:lnTo>
                    <a:pt x="818572" y="67187"/>
                  </a:lnTo>
                  <a:lnTo>
                    <a:pt x="856260" y="90185"/>
                  </a:lnTo>
                  <a:lnTo>
                    <a:pt x="892058" y="116140"/>
                  </a:lnTo>
                  <a:lnTo>
                    <a:pt x="925821" y="144900"/>
                  </a:lnTo>
                  <a:lnTo>
                    <a:pt x="957405" y="176307"/>
                  </a:lnTo>
                  <a:lnTo>
                    <a:pt x="986666" y="210209"/>
                  </a:lnTo>
                  <a:lnTo>
                    <a:pt x="1013460" y="246449"/>
                  </a:lnTo>
                  <a:lnTo>
                    <a:pt x="1037641" y="284873"/>
                  </a:lnTo>
                  <a:lnTo>
                    <a:pt x="1059067" y="325325"/>
                  </a:lnTo>
                  <a:lnTo>
                    <a:pt x="1077593" y="367653"/>
                  </a:lnTo>
                  <a:lnTo>
                    <a:pt x="1093073" y="411699"/>
                  </a:lnTo>
                  <a:lnTo>
                    <a:pt x="1105365" y="457310"/>
                  </a:lnTo>
                  <a:lnTo>
                    <a:pt x="1114324" y="504330"/>
                  </a:lnTo>
                  <a:lnTo>
                    <a:pt x="1119804" y="552605"/>
                  </a:lnTo>
                  <a:lnTo>
                    <a:pt x="1121664" y="601979"/>
                  </a:lnTo>
                  <a:lnTo>
                    <a:pt x="1119804" y="651351"/>
                  </a:lnTo>
                  <a:lnTo>
                    <a:pt x="1114324" y="699623"/>
                  </a:lnTo>
                  <a:lnTo>
                    <a:pt x="1105365" y="746641"/>
                  </a:lnTo>
                  <a:lnTo>
                    <a:pt x="1093073" y="792250"/>
                  </a:lnTo>
                  <a:lnTo>
                    <a:pt x="1077593" y="836296"/>
                  </a:lnTo>
                  <a:lnTo>
                    <a:pt x="1059067" y="878622"/>
                  </a:lnTo>
                  <a:lnTo>
                    <a:pt x="1037641" y="919075"/>
                  </a:lnTo>
                  <a:lnTo>
                    <a:pt x="1013459" y="957499"/>
                  </a:lnTo>
                  <a:lnTo>
                    <a:pt x="986666" y="993740"/>
                  </a:lnTo>
                  <a:lnTo>
                    <a:pt x="957405" y="1027642"/>
                  </a:lnTo>
                  <a:lnTo>
                    <a:pt x="925821" y="1059051"/>
                  </a:lnTo>
                  <a:lnTo>
                    <a:pt x="892058" y="1087811"/>
                  </a:lnTo>
                  <a:lnTo>
                    <a:pt x="856260" y="1113768"/>
                  </a:lnTo>
                  <a:lnTo>
                    <a:pt x="818572" y="1136767"/>
                  </a:lnTo>
                  <a:lnTo>
                    <a:pt x="779139" y="1156652"/>
                  </a:lnTo>
                  <a:lnTo>
                    <a:pt x="738103" y="1173270"/>
                  </a:lnTo>
                  <a:lnTo>
                    <a:pt x="695610" y="1186464"/>
                  </a:lnTo>
                  <a:lnTo>
                    <a:pt x="651805" y="1196080"/>
                  </a:lnTo>
                  <a:lnTo>
                    <a:pt x="606830" y="1201964"/>
                  </a:lnTo>
                  <a:lnTo>
                    <a:pt x="560832" y="1203959"/>
                  </a:lnTo>
                  <a:lnTo>
                    <a:pt x="514834" y="1201964"/>
                  </a:lnTo>
                  <a:lnTo>
                    <a:pt x="469861" y="1196080"/>
                  </a:lnTo>
                  <a:lnTo>
                    <a:pt x="426057" y="1186464"/>
                  </a:lnTo>
                  <a:lnTo>
                    <a:pt x="383565" y="1173270"/>
                  </a:lnTo>
                  <a:lnTo>
                    <a:pt x="342530" y="1156652"/>
                  </a:lnTo>
                  <a:lnTo>
                    <a:pt x="303096" y="1136767"/>
                  </a:lnTo>
                  <a:lnTo>
                    <a:pt x="265409" y="1113768"/>
                  </a:lnTo>
                  <a:lnTo>
                    <a:pt x="229611" y="1087811"/>
                  </a:lnTo>
                  <a:lnTo>
                    <a:pt x="195847" y="1059051"/>
                  </a:lnTo>
                  <a:lnTo>
                    <a:pt x="164263" y="1027642"/>
                  </a:lnTo>
                  <a:lnTo>
                    <a:pt x="135001" y="993740"/>
                  </a:lnTo>
                  <a:lnTo>
                    <a:pt x="108207" y="957499"/>
                  </a:lnTo>
                  <a:lnTo>
                    <a:pt x="84025" y="919075"/>
                  </a:lnTo>
                  <a:lnTo>
                    <a:pt x="62598" y="878622"/>
                  </a:lnTo>
                  <a:lnTo>
                    <a:pt x="44072" y="836296"/>
                  </a:lnTo>
                  <a:lnTo>
                    <a:pt x="28591" y="792250"/>
                  </a:lnTo>
                  <a:lnTo>
                    <a:pt x="16299" y="746641"/>
                  </a:lnTo>
                  <a:lnTo>
                    <a:pt x="7340" y="699623"/>
                  </a:lnTo>
                  <a:lnTo>
                    <a:pt x="1859" y="651351"/>
                  </a:lnTo>
                  <a:lnTo>
                    <a:pt x="0" y="601979"/>
                  </a:lnTo>
                  <a:close/>
                </a:path>
              </a:pathLst>
            </a:custGeom>
            <a:ln w="12700">
              <a:solidFill>
                <a:srgbClr val="DFDFDF"/>
              </a:solidFill>
            </a:ln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  <p:sp>
          <p:nvSpPr>
            <p:cNvPr id="29" name="object 29">
              <a:extLst>
                <a:ext uri="{FF2B5EF4-FFF2-40B4-BE49-F238E27FC236}">
                  <a16:creationId xmlns:a16="http://schemas.microsoft.com/office/drawing/2014/main" id="{7D31A1C2-4A0F-E2FC-DCAD-5BF11CC59A94}"/>
                </a:ext>
              </a:extLst>
            </p:cNvPr>
            <p:cNvSpPr/>
            <p:nvPr/>
          </p:nvSpPr>
          <p:spPr>
            <a:xfrm>
              <a:off x="970788" y="10855451"/>
              <a:ext cx="775970" cy="833755"/>
            </a:xfrm>
            <a:custGeom>
              <a:avLst/>
              <a:gdLst/>
              <a:ahLst/>
              <a:cxnLst/>
              <a:rect l="l" t="t" r="r" b="b"/>
              <a:pathLst>
                <a:path w="775969" h="833754">
                  <a:moveTo>
                    <a:pt x="387858" y="0"/>
                  </a:moveTo>
                  <a:lnTo>
                    <a:pt x="342625" y="2803"/>
                  </a:lnTo>
                  <a:lnTo>
                    <a:pt x="298924" y="11005"/>
                  </a:lnTo>
                  <a:lnTo>
                    <a:pt x="257048" y="24294"/>
                  </a:lnTo>
                  <a:lnTo>
                    <a:pt x="217286" y="42356"/>
                  </a:lnTo>
                  <a:lnTo>
                    <a:pt x="179930" y="64880"/>
                  </a:lnTo>
                  <a:lnTo>
                    <a:pt x="145271" y="91553"/>
                  </a:lnTo>
                  <a:lnTo>
                    <a:pt x="113599" y="122062"/>
                  </a:lnTo>
                  <a:lnTo>
                    <a:pt x="85207" y="156096"/>
                  </a:lnTo>
                  <a:lnTo>
                    <a:pt x="60384" y="193342"/>
                  </a:lnTo>
                  <a:lnTo>
                    <a:pt x="39421" y="233487"/>
                  </a:lnTo>
                  <a:lnTo>
                    <a:pt x="22611" y="276219"/>
                  </a:lnTo>
                  <a:lnTo>
                    <a:pt x="10243" y="321226"/>
                  </a:lnTo>
                  <a:lnTo>
                    <a:pt x="2609" y="368195"/>
                  </a:lnTo>
                  <a:lnTo>
                    <a:pt x="0" y="416814"/>
                  </a:lnTo>
                  <a:lnTo>
                    <a:pt x="2609" y="465432"/>
                  </a:lnTo>
                  <a:lnTo>
                    <a:pt x="10243" y="512401"/>
                  </a:lnTo>
                  <a:lnTo>
                    <a:pt x="22611" y="557408"/>
                  </a:lnTo>
                  <a:lnTo>
                    <a:pt x="39421" y="600140"/>
                  </a:lnTo>
                  <a:lnTo>
                    <a:pt x="60384" y="640285"/>
                  </a:lnTo>
                  <a:lnTo>
                    <a:pt x="85207" y="677531"/>
                  </a:lnTo>
                  <a:lnTo>
                    <a:pt x="113599" y="711565"/>
                  </a:lnTo>
                  <a:lnTo>
                    <a:pt x="145271" y="742074"/>
                  </a:lnTo>
                  <a:lnTo>
                    <a:pt x="179930" y="768747"/>
                  </a:lnTo>
                  <a:lnTo>
                    <a:pt x="217286" y="791271"/>
                  </a:lnTo>
                  <a:lnTo>
                    <a:pt x="257048" y="809333"/>
                  </a:lnTo>
                  <a:lnTo>
                    <a:pt x="298924" y="822622"/>
                  </a:lnTo>
                  <a:lnTo>
                    <a:pt x="342625" y="830824"/>
                  </a:lnTo>
                  <a:lnTo>
                    <a:pt x="387858" y="833628"/>
                  </a:lnTo>
                  <a:lnTo>
                    <a:pt x="433098" y="830824"/>
                  </a:lnTo>
                  <a:lnTo>
                    <a:pt x="476803" y="822622"/>
                  </a:lnTo>
                  <a:lnTo>
                    <a:pt x="518682" y="809333"/>
                  </a:lnTo>
                  <a:lnTo>
                    <a:pt x="558446" y="791271"/>
                  </a:lnTo>
                  <a:lnTo>
                    <a:pt x="595802" y="768747"/>
                  </a:lnTo>
                  <a:lnTo>
                    <a:pt x="630460" y="742074"/>
                  </a:lnTo>
                  <a:lnTo>
                    <a:pt x="662130" y="711565"/>
                  </a:lnTo>
                  <a:lnTo>
                    <a:pt x="690520" y="677531"/>
                  </a:lnTo>
                  <a:lnTo>
                    <a:pt x="715341" y="640285"/>
                  </a:lnTo>
                  <a:lnTo>
                    <a:pt x="736300" y="600140"/>
                  </a:lnTo>
                  <a:lnTo>
                    <a:pt x="753108" y="557408"/>
                  </a:lnTo>
                  <a:lnTo>
                    <a:pt x="765474" y="512401"/>
                  </a:lnTo>
                  <a:lnTo>
                    <a:pt x="773107" y="465432"/>
                  </a:lnTo>
                  <a:lnTo>
                    <a:pt x="775716" y="416814"/>
                  </a:lnTo>
                  <a:lnTo>
                    <a:pt x="773107" y="368195"/>
                  </a:lnTo>
                  <a:lnTo>
                    <a:pt x="765474" y="321226"/>
                  </a:lnTo>
                  <a:lnTo>
                    <a:pt x="753108" y="276219"/>
                  </a:lnTo>
                  <a:lnTo>
                    <a:pt x="736300" y="233487"/>
                  </a:lnTo>
                  <a:lnTo>
                    <a:pt x="715341" y="193342"/>
                  </a:lnTo>
                  <a:lnTo>
                    <a:pt x="690520" y="156096"/>
                  </a:lnTo>
                  <a:lnTo>
                    <a:pt x="662130" y="122062"/>
                  </a:lnTo>
                  <a:lnTo>
                    <a:pt x="630460" y="91553"/>
                  </a:lnTo>
                  <a:lnTo>
                    <a:pt x="595802" y="64880"/>
                  </a:lnTo>
                  <a:lnTo>
                    <a:pt x="558446" y="42356"/>
                  </a:lnTo>
                  <a:lnTo>
                    <a:pt x="518682" y="24294"/>
                  </a:lnTo>
                  <a:lnTo>
                    <a:pt x="476803" y="11005"/>
                  </a:lnTo>
                  <a:lnTo>
                    <a:pt x="433098" y="2803"/>
                  </a:lnTo>
                  <a:lnTo>
                    <a:pt x="3878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30" name="object 30">
            <a:extLst>
              <a:ext uri="{FF2B5EF4-FFF2-40B4-BE49-F238E27FC236}">
                <a16:creationId xmlns:a16="http://schemas.microsoft.com/office/drawing/2014/main" id="{8803D8EE-CFF2-3A1B-6337-1BE20BBD3AE9}"/>
              </a:ext>
            </a:extLst>
          </p:cNvPr>
          <p:cNvSpPr txBox="1"/>
          <p:nvPr/>
        </p:nvSpPr>
        <p:spPr>
          <a:xfrm>
            <a:off x="1021854" y="11010752"/>
            <a:ext cx="576580" cy="724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765"/>
              </a:lnSpc>
              <a:spcBef>
                <a:spcPts val="100"/>
              </a:spcBef>
            </a:pPr>
            <a:r>
              <a:rPr sz="1100" b="1">
                <a:solidFill>
                  <a:schemeClr val="tx1"/>
                </a:solidFill>
                <a:latin typeface="Calibri"/>
                <a:cs typeface="Calibri"/>
              </a:rPr>
              <a:t>KS</a:t>
            </a:r>
            <a:r>
              <a:rPr lang="en-GB" sz="1100" b="1">
                <a:solidFill>
                  <a:schemeClr val="tx1"/>
                </a:solidFill>
                <a:latin typeface="Calibri"/>
                <a:cs typeface="Calibri"/>
              </a:rPr>
              <a:t>5</a:t>
            </a:r>
            <a:r>
              <a:rPr sz="1100" b="1" spc="-3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100" b="1" spc="-20">
                <a:solidFill>
                  <a:schemeClr val="tx1"/>
                </a:solidFill>
                <a:latin typeface="Calibri"/>
                <a:cs typeface="Calibri"/>
              </a:rPr>
              <a:t>YEAR</a:t>
            </a:r>
            <a:endParaRPr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6350" algn="ctr">
              <a:lnSpc>
                <a:spcPts val="4725"/>
              </a:lnSpc>
            </a:pPr>
            <a:r>
              <a:rPr lang="en-GB" sz="4400" b="1" spc="-50">
                <a:solidFill>
                  <a:schemeClr val="tx1"/>
                </a:solidFill>
                <a:latin typeface="Calibri"/>
                <a:cs typeface="Calibri"/>
              </a:rPr>
              <a:t>12</a:t>
            </a:r>
            <a:endParaRPr sz="4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1" name="object 31">
            <a:extLst>
              <a:ext uri="{FF2B5EF4-FFF2-40B4-BE49-F238E27FC236}">
                <a16:creationId xmlns:a16="http://schemas.microsoft.com/office/drawing/2014/main" id="{39C8712D-1EAC-DB22-B6B3-111F103DD4AE}"/>
              </a:ext>
            </a:extLst>
          </p:cNvPr>
          <p:cNvSpPr txBox="1"/>
          <p:nvPr/>
        </p:nvSpPr>
        <p:spPr>
          <a:xfrm>
            <a:off x="3768862" y="11377934"/>
            <a:ext cx="3680126" cy="3216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05000"/>
              </a:lnSpc>
              <a:spcBef>
                <a:spcPts val="90"/>
              </a:spcBef>
            </a:pPr>
            <a:r>
              <a:rPr lang="en-GB" sz="2000">
                <a:solidFill>
                  <a:schemeClr val="bg1"/>
                </a:solidFill>
                <a:latin typeface="Calibri"/>
                <a:cs typeface="Calibri"/>
              </a:rPr>
              <a:t>Welcome to Kingswood Secondary </a:t>
            </a:r>
          </a:p>
        </p:txBody>
      </p:sp>
      <p:pic>
        <p:nvPicPr>
          <p:cNvPr id="36" name="object 36">
            <a:extLst>
              <a:ext uri="{FF2B5EF4-FFF2-40B4-BE49-F238E27FC236}">
                <a16:creationId xmlns:a16="http://schemas.microsoft.com/office/drawing/2014/main" id="{F171791D-BA65-886D-95F9-9FB161C43CD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44" y="199518"/>
            <a:ext cx="1879092" cy="1917192"/>
          </a:xfrm>
          <a:prstGeom prst="rect">
            <a:avLst/>
          </a:prstGeom>
        </p:spPr>
      </p:pic>
      <p:sp>
        <p:nvSpPr>
          <p:cNvPr id="39" name="object 39">
            <a:extLst>
              <a:ext uri="{FF2B5EF4-FFF2-40B4-BE49-F238E27FC236}">
                <a16:creationId xmlns:a16="http://schemas.microsoft.com/office/drawing/2014/main" id="{F038E1B7-7CA2-C94D-1C91-9BE0E295EFA2}"/>
              </a:ext>
            </a:extLst>
          </p:cNvPr>
          <p:cNvSpPr txBox="1"/>
          <p:nvPr/>
        </p:nvSpPr>
        <p:spPr>
          <a:xfrm>
            <a:off x="1770285" y="2517796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object 40">
            <a:extLst>
              <a:ext uri="{FF2B5EF4-FFF2-40B4-BE49-F238E27FC236}">
                <a16:creationId xmlns:a16="http://schemas.microsoft.com/office/drawing/2014/main" id="{4CBF52AF-3CE9-F9C9-1E96-1901D4DCBC8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7811" y="12499847"/>
            <a:ext cx="233172" cy="245362"/>
          </a:xfrm>
          <a:prstGeom prst="rect">
            <a:avLst/>
          </a:prstGeom>
        </p:spPr>
      </p:pic>
      <p:pic>
        <p:nvPicPr>
          <p:cNvPr id="41" name="object 41">
            <a:extLst>
              <a:ext uri="{FF2B5EF4-FFF2-40B4-BE49-F238E27FC236}">
                <a16:creationId xmlns:a16="http://schemas.microsoft.com/office/drawing/2014/main" id="{CA07B710-87CE-8031-48CF-458A8319CDC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16979" y="12492226"/>
            <a:ext cx="233172" cy="245362"/>
          </a:xfrm>
          <a:prstGeom prst="rect">
            <a:avLst/>
          </a:prstGeom>
        </p:spPr>
      </p:pic>
      <p:sp>
        <p:nvSpPr>
          <p:cNvPr id="42" name="object 42">
            <a:extLst>
              <a:ext uri="{FF2B5EF4-FFF2-40B4-BE49-F238E27FC236}">
                <a16:creationId xmlns:a16="http://schemas.microsoft.com/office/drawing/2014/main" id="{1B0BB8A3-608C-F003-5EFB-621F60BED605}"/>
              </a:ext>
            </a:extLst>
          </p:cNvPr>
          <p:cNvSpPr txBox="1"/>
          <p:nvPr/>
        </p:nvSpPr>
        <p:spPr>
          <a:xfrm>
            <a:off x="2661335" y="1828800"/>
            <a:ext cx="596565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0">
                <a:solidFill>
                  <a:schemeClr val="tx1"/>
                </a:solidFill>
                <a:latin typeface="Calibri"/>
                <a:cs typeface="Calibri"/>
              </a:rPr>
              <a:t>A LEVEL Biology</a:t>
            </a:r>
            <a:r>
              <a:rPr sz="2400" b="1" spc="-8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Learning</a:t>
            </a:r>
            <a:r>
              <a:rPr sz="2400" b="1" spc="-7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Journey</a:t>
            </a:r>
            <a:r>
              <a:rPr sz="2400" b="1" spc="-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2400" b="1">
                <a:solidFill>
                  <a:schemeClr val="tx1"/>
                </a:solidFill>
                <a:latin typeface="Calibri"/>
                <a:cs typeface="Calibri"/>
              </a:rPr>
              <a:t>20</a:t>
            </a:r>
            <a:r>
              <a:rPr lang="en-GB" sz="2400" b="1">
                <a:solidFill>
                  <a:schemeClr val="tx1"/>
                </a:solidFill>
                <a:latin typeface="Calibri"/>
                <a:cs typeface="Calibri"/>
              </a:rPr>
              <a:t>25/2026</a:t>
            </a:r>
            <a:endParaRPr sz="24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5" name="object 45">
            <a:extLst>
              <a:ext uri="{FF2B5EF4-FFF2-40B4-BE49-F238E27FC236}">
                <a16:creationId xmlns:a16="http://schemas.microsoft.com/office/drawing/2014/main" id="{0D5FE66D-16DD-E308-BA1C-7B2605875712}"/>
              </a:ext>
            </a:extLst>
          </p:cNvPr>
          <p:cNvSpPr txBox="1"/>
          <p:nvPr/>
        </p:nvSpPr>
        <p:spPr>
          <a:xfrm>
            <a:off x="7632543" y="10025559"/>
            <a:ext cx="690866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4.1: Communicable diseases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8" name="object 48">
            <a:extLst>
              <a:ext uri="{FF2B5EF4-FFF2-40B4-BE49-F238E27FC236}">
                <a16:creationId xmlns:a16="http://schemas.microsoft.com/office/drawing/2014/main" id="{2D22C255-B32D-DB4D-426B-71E6E616F7C5}"/>
              </a:ext>
            </a:extLst>
          </p:cNvPr>
          <p:cNvSpPr txBox="1"/>
          <p:nvPr/>
        </p:nvSpPr>
        <p:spPr>
          <a:xfrm>
            <a:off x="268746" y="10623504"/>
            <a:ext cx="509397" cy="3469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1905" algn="l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M2: Biological Molecules </a:t>
            </a:r>
            <a:endParaRPr lang="en-GB"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0" name="object 50">
            <a:extLst>
              <a:ext uri="{FF2B5EF4-FFF2-40B4-BE49-F238E27FC236}">
                <a16:creationId xmlns:a16="http://schemas.microsoft.com/office/drawing/2014/main" id="{CD0D83E4-B66F-EA24-89E1-D40EE8C2FD9B}"/>
              </a:ext>
            </a:extLst>
          </p:cNvPr>
          <p:cNvSpPr txBox="1"/>
          <p:nvPr/>
        </p:nvSpPr>
        <p:spPr>
          <a:xfrm>
            <a:off x="1795461" y="8607140"/>
            <a:ext cx="73977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Cell Division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2" name="object 52">
            <a:extLst>
              <a:ext uri="{FF2B5EF4-FFF2-40B4-BE49-F238E27FC236}">
                <a16:creationId xmlns:a16="http://schemas.microsoft.com/office/drawing/2014/main" id="{741788AA-0F10-4F35-76D8-832F4E12B2E9}"/>
              </a:ext>
            </a:extLst>
          </p:cNvPr>
          <p:cNvSpPr txBox="1"/>
          <p:nvPr/>
        </p:nvSpPr>
        <p:spPr>
          <a:xfrm>
            <a:off x="2879415" y="8571685"/>
            <a:ext cx="788163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Cell/Plasma Membranes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3" name="object 53">
            <a:extLst>
              <a:ext uri="{FF2B5EF4-FFF2-40B4-BE49-F238E27FC236}">
                <a16:creationId xmlns:a16="http://schemas.microsoft.com/office/drawing/2014/main" id="{FF1AE891-99ED-2FE6-6856-01A59360A260}"/>
              </a:ext>
            </a:extLst>
          </p:cNvPr>
          <p:cNvSpPr txBox="1"/>
          <p:nvPr/>
        </p:nvSpPr>
        <p:spPr>
          <a:xfrm>
            <a:off x="182147" y="9759335"/>
            <a:ext cx="871238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2550" marR="5080" indent="-70485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Nucleotides and Nucleic Acids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5" name="object 55">
            <a:extLst>
              <a:ext uri="{FF2B5EF4-FFF2-40B4-BE49-F238E27FC236}">
                <a16:creationId xmlns:a16="http://schemas.microsoft.com/office/drawing/2014/main" id="{1D4D84E7-AC6B-1A6C-8AA9-B315E0976ADB}"/>
              </a:ext>
            </a:extLst>
          </p:cNvPr>
          <p:cNvSpPr txBox="1"/>
          <p:nvPr/>
        </p:nvSpPr>
        <p:spPr>
          <a:xfrm>
            <a:off x="4094602" y="10269862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4.3: Classification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6" name="object 56">
            <a:extLst>
              <a:ext uri="{FF2B5EF4-FFF2-40B4-BE49-F238E27FC236}">
                <a16:creationId xmlns:a16="http://schemas.microsoft.com/office/drawing/2014/main" id="{60F07A3C-7147-D95F-DF14-5E32A342720E}"/>
              </a:ext>
            </a:extLst>
          </p:cNvPr>
          <p:cNvSpPr txBox="1"/>
          <p:nvPr/>
        </p:nvSpPr>
        <p:spPr>
          <a:xfrm>
            <a:off x="6666240" y="8481399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3.2 Transport in Animals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7" name="object 57">
            <a:extLst>
              <a:ext uri="{FF2B5EF4-FFF2-40B4-BE49-F238E27FC236}">
                <a16:creationId xmlns:a16="http://schemas.microsoft.com/office/drawing/2014/main" id="{DB64C27B-39A7-04A5-133E-D6CF65553D96}"/>
              </a:ext>
            </a:extLst>
          </p:cNvPr>
          <p:cNvSpPr txBox="1"/>
          <p:nvPr/>
        </p:nvSpPr>
        <p:spPr>
          <a:xfrm>
            <a:off x="6028919" y="6673999"/>
            <a:ext cx="811531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6.1-Cellular Control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8" name="object 58">
            <a:extLst>
              <a:ext uri="{FF2B5EF4-FFF2-40B4-BE49-F238E27FC236}">
                <a16:creationId xmlns:a16="http://schemas.microsoft.com/office/drawing/2014/main" id="{64D8B41F-3010-D266-638B-CB7FEC5DF896}"/>
              </a:ext>
            </a:extLst>
          </p:cNvPr>
          <p:cNvSpPr txBox="1"/>
          <p:nvPr/>
        </p:nvSpPr>
        <p:spPr>
          <a:xfrm>
            <a:off x="5844404" y="7795843"/>
            <a:ext cx="591185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3.3- Transport in Plants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5" name="object 65">
            <a:extLst>
              <a:ext uri="{FF2B5EF4-FFF2-40B4-BE49-F238E27FC236}">
                <a16:creationId xmlns:a16="http://schemas.microsoft.com/office/drawing/2014/main" id="{DC7EAC2D-DF13-60B0-45CF-896CF5E383B6}"/>
              </a:ext>
            </a:extLst>
          </p:cNvPr>
          <p:cNvSpPr txBox="1"/>
          <p:nvPr/>
        </p:nvSpPr>
        <p:spPr>
          <a:xfrm>
            <a:off x="7287056" y="7981596"/>
            <a:ext cx="80543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PAG 6 Chromatography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0" name="object 90">
            <a:extLst>
              <a:ext uri="{FF2B5EF4-FFF2-40B4-BE49-F238E27FC236}">
                <a16:creationId xmlns:a16="http://schemas.microsoft.com/office/drawing/2014/main" id="{AAD8EF99-23EA-729F-EA0A-832092517CF5}"/>
              </a:ext>
            </a:extLst>
          </p:cNvPr>
          <p:cNvSpPr txBox="1"/>
          <p:nvPr/>
        </p:nvSpPr>
        <p:spPr>
          <a:xfrm>
            <a:off x="379850" y="6674127"/>
            <a:ext cx="475831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5080" indent="-24765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UCAS TRAINING 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8" name="object 98">
            <a:extLst>
              <a:ext uri="{FF2B5EF4-FFF2-40B4-BE49-F238E27FC236}">
                <a16:creationId xmlns:a16="http://schemas.microsoft.com/office/drawing/2014/main" id="{87DCC173-B1D5-0FFB-97E1-A75BFD4650B7}"/>
              </a:ext>
            </a:extLst>
          </p:cNvPr>
          <p:cNvSpPr txBox="1"/>
          <p:nvPr/>
        </p:nvSpPr>
        <p:spPr>
          <a:xfrm>
            <a:off x="8086413" y="5801006"/>
            <a:ext cx="715703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8585" marR="5080" indent="-9652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6.4-Cloning and Biotechnology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99" name="object 99">
            <a:extLst>
              <a:ext uri="{FF2B5EF4-FFF2-40B4-BE49-F238E27FC236}">
                <a16:creationId xmlns:a16="http://schemas.microsoft.com/office/drawing/2014/main" id="{72FAC4E7-4F8F-7EE4-D91F-F452AF7C886B}"/>
              </a:ext>
            </a:extLst>
          </p:cNvPr>
          <p:cNvSpPr txBox="1"/>
          <p:nvPr/>
        </p:nvSpPr>
        <p:spPr>
          <a:xfrm>
            <a:off x="8912828" y="3981262"/>
            <a:ext cx="471170" cy="4560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5.3- Homeostasis and Excretion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4" name="object 104">
            <a:extLst>
              <a:ext uri="{FF2B5EF4-FFF2-40B4-BE49-F238E27FC236}">
                <a16:creationId xmlns:a16="http://schemas.microsoft.com/office/drawing/2014/main" id="{2BCE8DC2-F99D-0324-0FF8-74A306222C52}"/>
              </a:ext>
            </a:extLst>
          </p:cNvPr>
          <p:cNvSpPr txBox="1"/>
          <p:nvPr/>
        </p:nvSpPr>
        <p:spPr>
          <a:xfrm>
            <a:off x="7907314" y="2426987"/>
            <a:ext cx="926899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1400" b="1" spc="-10">
                <a:solidFill>
                  <a:srgbClr val="00B050"/>
                </a:solidFill>
                <a:latin typeface="Calibri"/>
                <a:cs typeface="Calibri"/>
              </a:rPr>
              <a:t>PPE 2</a:t>
            </a:r>
            <a:endParaRPr sz="14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6" name="object 106">
            <a:extLst>
              <a:ext uri="{FF2B5EF4-FFF2-40B4-BE49-F238E27FC236}">
                <a16:creationId xmlns:a16="http://schemas.microsoft.com/office/drawing/2014/main" id="{6E6DCE97-70C5-9B82-A2E3-86AD1F71154C}"/>
              </a:ext>
            </a:extLst>
          </p:cNvPr>
          <p:cNvSpPr txBox="1"/>
          <p:nvPr/>
        </p:nvSpPr>
        <p:spPr>
          <a:xfrm>
            <a:off x="8882952" y="3159410"/>
            <a:ext cx="718248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6.5- Ecosystems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8" name="object 108">
            <a:extLst>
              <a:ext uri="{FF2B5EF4-FFF2-40B4-BE49-F238E27FC236}">
                <a16:creationId xmlns:a16="http://schemas.microsoft.com/office/drawing/2014/main" id="{6BEFEEA1-44BF-9D96-BB52-5846F4288229}"/>
              </a:ext>
            </a:extLst>
          </p:cNvPr>
          <p:cNvSpPr txBox="1"/>
          <p:nvPr/>
        </p:nvSpPr>
        <p:spPr>
          <a:xfrm>
            <a:off x="5369326" y="2469806"/>
            <a:ext cx="1028699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5.5-Photosynthesis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11" name="object 111">
            <a:extLst>
              <a:ext uri="{FF2B5EF4-FFF2-40B4-BE49-F238E27FC236}">
                <a16:creationId xmlns:a16="http://schemas.microsoft.com/office/drawing/2014/main" id="{310734EF-2013-7074-2D47-6C4944571343}"/>
              </a:ext>
            </a:extLst>
          </p:cNvPr>
          <p:cNvSpPr txBox="1"/>
          <p:nvPr/>
        </p:nvSpPr>
        <p:spPr>
          <a:xfrm>
            <a:off x="4076609" y="4075050"/>
            <a:ext cx="50673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5.6- Respiration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7" name="object 137">
            <a:extLst>
              <a:ext uri="{FF2B5EF4-FFF2-40B4-BE49-F238E27FC236}">
                <a16:creationId xmlns:a16="http://schemas.microsoft.com/office/drawing/2014/main" id="{D2B342BC-F21A-9323-04C4-41DD20CA40D6}"/>
              </a:ext>
            </a:extLst>
          </p:cNvPr>
          <p:cNvSpPr/>
          <p:nvPr/>
        </p:nvSpPr>
        <p:spPr>
          <a:xfrm>
            <a:off x="2321940" y="1096111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40" name="object 140">
            <a:extLst>
              <a:ext uri="{FF2B5EF4-FFF2-40B4-BE49-F238E27FC236}">
                <a16:creationId xmlns:a16="http://schemas.microsoft.com/office/drawing/2014/main" id="{E42C0A10-973D-F981-C5A4-7D5E42DABCC3}"/>
              </a:ext>
            </a:extLst>
          </p:cNvPr>
          <p:cNvSpPr txBox="1"/>
          <p:nvPr/>
        </p:nvSpPr>
        <p:spPr>
          <a:xfrm>
            <a:off x="2479723" y="10845119"/>
            <a:ext cx="58610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Summer Task Review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1" name="object 141">
            <a:extLst>
              <a:ext uri="{FF2B5EF4-FFF2-40B4-BE49-F238E27FC236}">
                <a16:creationId xmlns:a16="http://schemas.microsoft.com/office/drawing/2014/main" id="{24AA4C83-B243-90A1-4746-4A0637967232}"/>
              </a:ext>
            </a:extLst>
          </p:cNvPr>
          <p:cNvSpPr txBox="1"/>
          <p:nvPr/>
        </p:nvSpPr>
        <p:spPr>
          <a:xfrm>
            <a:off x="7210856" y="4483318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5.2- Hormonal Communication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5" name="object 145">
            <a:extLst>
              <a:ext uri="{FF2B5EF4-FFF2-40B4-BE49-F238E27FC236}">
                <a16:creationId xmlns:a16="http://schemas.microsoft.com/office/drawing/2014/main" id="{AEB40F1B-1259-F85B-9850-7787803E974B}"/>
              </a:ext>
            </a:extLst>
          </p:cNvPr>
          <p:cNvSpPr txBox="1"/>
          <p:nvPr/>
        </p:nvSpPr>
        <p:spPr>
          <a:xfrm>
            <a:off x="2686749" y="5893991"/>
            <a:ext cx="627381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635" algn="ctr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6.1-Genetic and living systems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3" name="object 153">
            <a:extLst>
              <a:ext uri="{FF2B5EF4-FFF2-40B4-BE49-F238E27FC236}">
                <a16:creationId xmlns:a16="http://schemas.microsoft.com/office/drawing/2014/main" id="{750D9026-5060-C612-FACC-6DB7CE726A46}"/>
              </a:ext>
            </a:extLst>
          </p:cNvPr>
          <p:cNvSpPr txBox="1"/>
          <p:nvPr/>
        </p:nvSpPr>
        <p:spPr>
          <a:xfrm>
            <a:off x="3881266" y="5941371"/>
            <a:ext cx="531978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6.3- Manipulating Genomes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4" name="object 154">
            <a:extLst>
              <a:ext uri="{FF2B5EF4-FFF2-40B4-BE49-F238E27FC236}">
                <a16:creationId xmlns:a16="http://schemas.microsoft.com/office/drawing/2014/main" id="{8464B3A4-4763-19E3-0EB6-0E33A44182A6}"/>
              </a:ext>
            </a:extLst>
          </p:cNvPr>
          <p:cNvSpPr txBox="1"/>
          <p:nvPr/>
        </p:nvSpPr>
        <p:spPr>
          <a:xfrm>
            <a:off x="4978894" y="4660849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PPE 1/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B303A0B-62E3-27C9-BF16-886BAF836D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5" b="14867"/>
          <a:stretch/>
        </p:blipFill>
        <p:spPr bwMode="auto">
          <a:xfrm>
            <a:off x="3793744" y="324599"/>
            <a:ext cx="2095500" cy="146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" name="object 55">
            <a:extLst>
              <a:ext uri="{FF2B5EF4-FFF2-40B4-BE49-F238E27FC236}">
                <a16:creationId xmlns:a16="http://schemas.microsoft.com/office/drawing/2014/main" id="{ED86D677-A935-B3F4-7311-3497760EEBE7}"/>
              </a:ext>
            </a:extLst>
          </p:cNvPr>
          <p:cNvSpPr txBox="1"/>
          <p:nvPr/>
        </p:nvSpPr>
        <p:spPr>
          <a:xfrm>
            <a:off x="5298446" y="10168418"/>
            <a:ext cx="788670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4.2- Biodiversity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9" name="object 56">
            <a:extLst>
              <a:ext uri="{FF2B5EF4-FFF2-40B4-BE49-F238E27FC236}">
                <a16:creationId xmlns:a16="http://schemas.microsoft.com/office/drawing/2014/main" id="{369C7536-D6A6-9AEB-0C63-FF3F764D0F53}"/>
              </a:ext>
            </a:extLst>
          </p:cNvPr>
          <p:cNvSpPr txBox="1"/>
          <p:nvPr/>
        </p:nvSpPr>
        <p:spPr>
          <a:xfrm>
            <a:off x="5862784" y="8687714"/>
            <a:ext cx="354697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rgbClr val="00B050"/>
                </a:solidFill>
                <a:latin typeface="Calibri"/>
                <a:cs typeface="Calibri"/>
              </a:rPr>
              <a:t>PPE1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29" name="object 91">
            <a:extLst>
              <a:ext uri="{FF2B5EF4-FFF2-40B4-BE49-F238E27FC236}">
                <a16:creationId xmlns:a16="http://schemas.microsoft.com/office/drawing/2014/main" id="{AB3DDE8D-275A-E07D-E6D0-4FC05D05ABE5}"/>
              </a:ext>
            </a:extLst>
          </p:cNvPr>
          <p:cNvSpPr txBox="1"/>
          <p:nvPr/>
        </p:nvSpPr>
        <p:spPr>
          <a:xfrm>
            <a:off x="1405085" y="6315701"/>
            <a:ext cx="981308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855" marR="5080" indent="-97790">
              <a:lnSpc>
                <a:spcPct val="104299"/>
              </a:lnSpc>
              <a:spcBef>
                <a:spcPts val="95"/>
              </a:spcBef>
            </a:pPr>
            <a:r>
              <a:rPr lang="en-GB" sz="700">
                <a:solidFill>
                  <a:schemeClr val="tx1"/>
                </a:solidFill>
                <a:latin typeface="Calibri"/>
                <a:cs typeface="Calibri"/>
              </a:rPr>
              <a:t>Work experience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4" name="object 96">
            <a:extLst>
              <a:ext uri="{FF2B5EF4-FFF2-40B4-BE49-F238E27FC236}">
                <a16:creationId xmlns:a16="http://schemas.microsoft.com/office/drawing/2014/main" id="{656C0029-E3A5-21C4-1300-56FD4F75855D}"/>
              </a:ext>
            </a:extLst>
          </p:cNvPr>
          <p:cNvSpPr txBox="1"/>
          <p:nvPr/>
        </p:nvSpPr>
        <p:spPr>
          <a:xfrm>
            <a:off x="5771513" y="6058659"/>
            <a:ext cx="50736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spc="-10">
                <a:solidFill>
                  <a:schemeClr val="tx1"/>
                </a:solidFill>
                <a:latin typeface="Calibri"/>
                <a:cs typeface="Calibri"/>
              </a:rPr>
              <a:t>PAG DROP DOWN </a:t>
            </a:r>
            <a:endParaRPr sz="7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89" name="object 96">
            <a:extLst>
              <a:ext uri="{FF2B5EF4-FFF2-40B4-BE49-F238E27FC236}">
                <a16:creationId xmlns:a16="http://schemas.microsoft.com/office/drawing/2014/main" id="{04A27DB7-7B85-D478-12EE-E424A93100E4}"/>
              </a:ext>
            </a:extLst>
          </p:cNvPr>
          <p:cNvSpPr txBox="1"/>
          <p:nvPr/>
        </p:nvSpPr>
        <p:spPr>
          <a:xfrm>
            <a:off x="3926143" y="2595727"/>
            <a:ext cx="501208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900" b="1" spc="-10">
                <a:solidFill>
                  <a:srgbClr val="00B050"/>
                </a:solidFill>
                <a:latin typeface="Calibri"/>
                <a:cs typeface="Calibri"/>
              </a:rPr>
              <a:t>PPE2  Go-Green   </a:t>
            </a:r>
            <a:endParaRPr sz="9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83" name="object 137">
            <a:extLst>
              <a:ext uri="{FF2B5EF4-FFF2-40B4-BE49-F238E27FC236}">
                <a16:creationId xmlns:a16="http://schemas.microsoft.com/office/drawing/2014/main" id="{D6C53FE1-48CB-AC0C-AD3B-5EA69FFA0D77}"/>
              </a:ext>
            </a:extLst>
          </p:cNvPr>
          <p:cNvSpPr/>
          <p:nvPr/>
        </p:nvSpPr>
        <p:spPr>
          <a:xfrm rot="10800000">
            <a:off x="3108197" y="1144888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85" name="object 137">
            <a:extLst>
              <a:ext uri="{FF2B5EF4-FFF2-40B4-BE49-F238E27FC236}">
                <a16:creationId xmlns:a16="http://schemas.microsoft.com/office/drawing/2014/main" id="{C7D64957-3AFA-9097-6BAF-96C39A5F0B91}"/>
              </a:ext>
            </a:extLst>
          </p:cNvPr>
          <p:cNvSpPr/>
          <p:nvPr/>
        </p:nvSpPr>
        <p:spPr>
          <a:xfrm>
            <a:off x="6746767" y="876124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" name="object 137">
            <a:extLst>
              <a:ext uri="{FF2B5EF4-FFF2-40B4-BE49-F238E27FC236}">
                <a16:creationId xmlns:a16="http://schemas.microsoft.com/office/drawing/2014/main" id="{E2D8EFC6-2A3A-7C3B-0055-1DBEB92B9350}"/>
              </a:ext>
            </a:extLst>
          </p:cNvPr>
          <p:cNvSpPr/>
          <p:nvPr/>
        </p:nvSpPr>
        <p:spPr>
          <a:xfrm rot="19617698">
            <a:off x="1484107" y="897024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2" name="object 137">
            <a:extLst>
              <a:ext uri="{FF2B5EF4-FFF2-40B4-BE49-F238E27FC236}">
                <a16:creationId xmlns:a16="http://schemas.microsoft.com/office/drawing/2014/main" id="{45F100ED-4388-C74F-3D70-9CD562454324}"/>
              </a:ext>
            </a:extLst>
          </p:cNvPr>
          <p:cNvSpPr/>
          <p:nvPr/>
        </p:nvSpPr>
        <p:spPr>
          <a:xfrm>
            <a:off x="3204400" y="885146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35" name="object 137">
            <a:extLst>
              <a:ext uri="{FF2B5EF4-FFF2-40B4-BE49-F238E27FC236}">
                <a16:creationId xmlns:a16="http://schemas.microsoft.com/office/drawing/2014/main" id="{6DC8CB5C-55BD-5AC8-7EAA-688539A415D6}"/>
              </a:ext>
            </a:extLst>
          </p:cNvPr>
          <p:cNvSpPr/>
          <p:nvPr/>
        </p:nvSpPr>
        <p:spPr>
          <a:xfrm>
            <a:off x="3582087" y="736376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61" name="object 137">
            <a:extLst>
              <a:ext uri="{FF2B5EF4-FFF2-40B4-BE49-F238E27FC236}">
                <a16:creationId xmlns:a16="http://schemas.microsoft.com/office/drawing/2014/main" id="{583274FA-E84E-F94B-C441-9ECC2FB51A27}"/>
              </a:ext>
            </a:extLst>
          </p:cNvPr>
          <p:cNvSpPr/>
          <p:nvPr/>
        </p:nvSpPr>
        <p:spPr>
          <a:xfrm>
            <a:off x="4597273" y="89325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19" name="object 137">
            <a:extLst>
              <a:ext uri="{FF2B5EF4-FFF2-40B4-BE49-F238E27FC236}">
                <a16:creationId xmlns:a16="http://schemas.microsoft.com/office/drawing/2014/main" id="{319AEF16-7CE0-236A-22F9-70F511E092B4}"/>
              </a:ext>
            </a:extLst>
          </p:cNvPr>
          <p:cNvSpPr/>
          <p:nvPr/>
        </p:nvSpPr>
        <p:spPr>
          <a:xfrm>
            <a:off x="6334809" y="74079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0" name="object 137">
            <a:extLst>
              <a:ext uri="{FF2B5EF4-FFF2-40B4-BE49-F238E27FC236}">
                <a16:creationId xmlns:a16="http://schemas.microsoft.com/office/drawing/2014/main" id="{52367119-5670-8C37-220D-DF75E1C73FD5}"/>
              </a:ext>
            </a:extLst>
          </p:cNvPr>
          <p:cNvSpPr/>
          <p:nvPr/>
        </p:nvSpPr>
        <p:spPr>
          <a:xfrm>
            <a:off x="2564707" y="683455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rgbClr val="00B050"/>
              </a:solidFill>
            </a:endParaRPr>
          </a:p>
        </p:txBody>
      </p:sp>
      <p:sp>
        <p:nvSpPr>
          <p:cNvPr id="122" name="object 137">
            <a:extLst>
              <a:ext uri="{FF2B5EF4-FFF2-40B4-BE49-F238E27FC236}">
                <a16:creationId xmlns:a16="http://schemas.microsoft.com/office/drawing/2014/main" id="{5E725964-3A25-9234-3BCA-68783AB18DF0}"/>
              </a:ext>
            </a:extLst>
          </p:cNvPr>
          <p:cNvSpPr/>
          <p:nvPr/>
        </p:nvSpPr>
        <p:spPr>
          <a:xfrm>
            <a:off x="4481648" y="684573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4" name="object 137">
            <a:extLst>
              <a:ext uri="{FF2B5EF4-FFF2-40B4-BE49-F238E27FC236}">
                <a16:creationId xmlns:a16="http://schemas.microsoft.com/office/drawing/2014/main" id="{AFD44D05-BF24-6E90-9507-4B6321AA537A}"/>
              </a:ext>
            </a:extLst>
          </p:cNvPr>
          <p:cNvSpPr/>
          <p:nvPr/>
        </p:nvSpPr>
        <p:spPr>
          <a:xfrm>
            <a:off x="5889244" y="6707598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7" name="object 137">
            <a:extLst>
              <a:ext uri="{FF2B5EF4-FFF2-40B4-BE49-F238E27FC236}">
                <a16:creationId xmlns:a16="http://schemas.microsoft.com/office/drawing/2014/main" id="{672FC85D-9F79-1D65-5D34-C91AD6652B1F}"/>
              </a:ext>
            </a:extLst>
          </p:cNvPr>
          <p:cNvSpPr/>
          <p:nvPr/>
        </p:nvSpPr>
        <p:spPr>
          <a:xfrm rot="19529416">
            <a:off x="5934614" y="8798163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9" name="object 137">
            <a:extLst>
              <a:ext uri="{FF2B5EF4-FFF2-40B4-BE49-F238E27FC236}">
                <a16:creationId xmlns:a16="http://schemas.microsoft.com/office/drawing/2014/main" id="{4796503E-56AF-1FAF-E589-093DBBAA327F}"/>
              </a:ext>
            </a:extLst>
          </p:cNvPr>
          <p:cNvSpPr/>
          <p:nvPr/>
        </p:nvSpPr>
        <p:spPr>
          <a:xfrm>
            <a:off x="2184891" y="880367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0" name="object 137">
            <a:extLst>
              <a:ext uri="{FF2B5EF4-FFF2-40B4-BE49-F238E27FC236}">
                <a16:creationId xmlns:a16="http://schemas.microsoft.com/office/drawing/2014/main" id="{85E86D9E-BEA8-C227-4B95-1EF2895E3AD6}"/>
              </a:ext>
            </a:extLst>
          </p:cNvPr>
          <p:cNvSpPr/>
          <p:nvPr/>
        </p:nvSpPr>
        <p:spPr>
          <a:xfrm rot="15081498" flipH="1">
            <a:off x="707308" y="10344801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5" name="object 137">
            <a:extLst>
              <a:ext uri="{FF2B5EF4-FFF2-40B4-BE49-F238E27FC236}">
                <a16:creationId xmlns:a16="http://schemas.microsoft.com/office/drawing/2014/main" id="{8FED65ED-FF86-1B40-F1F8-BCA86CBE5229}"/>
              </a:ext>
            </a:extLst>
          </p:cNvPr>
          <p:cNvSpPr/>
          <p:nvPr/>
        </p:nvSpPr>
        <p:spPr>
          <a:xfrm rot="1743101">
            <a:off x="7833475" y="7444352"/>
            <a:ext cx="69788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6" name="object 137">
            <a:extLst>
              <a:ext uri="{FF2B5EF4-FFF2-40B4-BE49-F238E27FC236}">
                <a16:creationId xmlns:a16="http://schemas.microsoft.com/office/drawing/2014/main" id="{0DA8ED2F-4783-DB3E-B07C-FB0742AD7466}"/>
              </a:ext>
            </a:extLst>
          </p:cNvPr>
          <p:cNvSpPr/>
          <p:nvPr/>
        </p:nvSpPr>
        <p:spPr>
          <a:xfrm rot="13131661">
            <a:off x="579665" y="615069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8" name="object 137">
            <a:extLst>
              <a:ext uri="{FF2B5EF4-FFF2-40B4-BE49-F238E27FC236}">
                <a16:creationId xmlns:a16="http://schemas.microsoft.com/office/drawing/2014/main" id="{E2B563C8-63E2-A2A2-84C5-7705AED7AF41}"/>
              </a:ext>
            </a:extLst>
          </p:cNvPr>
          <p:cNvSpPr/>
          <p:nvPr/>
        </p:nvSpPr>
        <p:spPr>
          <a:xfrm rot="8712849" flipH="1">
            <a:off x="2474328" y="5268799"/>
            <a:ext cx="67998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2" name="object 137">
            <a:extLst>
              <a:ext uri="{FF2B5EF4-FFF2-40B4-BE49-F238E27FC236}">
                <a16:creationId xmlns:a16="http://schemas.microsoft.com/office/drawing/2014/main" id="{D96656D4-F7D7-A504-A757-0060ABF57F09}"/>
              </a:ext>
            </a:extLst>
          </p:cNvPr>
          <p:cNvSpPr/>
          <p:nvPr/>
        </p:nvSpPr>
        <p:spPr>
          <a:xfrm rot="7067106">
            <a:off x="1311860" y="5902226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3" name="object 137">
            <a:extLst>
              <a:ext uri="{FF2B5EF4-FFF2-40B4-BE49-F238E27FC236}">
                <a16:creationId xmlns:a16="http://schemas.microsoft.com/office/drawing/2014/main" id="{49F91282-E16E-FB88-6265-A1CD99363F18}"/>
              </a:ext>
            </a:extLst>
          </p:cNvPr>
          <p:cNvSpPr/>
          <p:nvPr/>
        </p:nvSpPr>
        <p:spPr>
          <a:xfrm rot="566992">
            <a:off x="1015285" y="51855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4" name="object 137">
            <a:extLst>
              <a:ext uri="{FF2B5EF4-FFF2-40B4-BE49-F238E27FC236}">
                <a16:creationId xmlns:a16="http://schemas.microsoft.com/office/drawing/2014/main" id="{9D62C585-9DDB-161E-04B6-115EE4484B98}"/>
              </a:ext>
            </a:extLst>
          </p:cNvPr>
          <p:cNvSpPr/>
          <p:nvPr/>
        </p:nvSpPr>
        <p:spPr>
          <a:xfrm rot="21164315">
            <a:off x="5186989" y="488439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5" name="object 137">
            <a:extLst>
              <a:ext uri="{FF2B5EF4-FFF2-40B4-BE49-F238E27FC236}">
                <a16:creationId xmlns:a16="http://schemas.microsoft.com/office/drawing/2014/main" id="{125EF6C7-93C9-3F34-A51D-D685311AECB0}"/>
              </a:ext>
            </a:extLst>
          </p:cNvPr>
          <p:cNvSpPr/>
          <p:nvPr/>
        </p:nvSpPr>
        <p:spPr>
          <a:xfrm rot="1734951">
            <a:off x="3287197" y="479571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6" name="object 137">
            <a:extLst>
              <a:ext uri="{FF2B5EF4-FFF2-40B4-BE49-F238E27FC236}">
                <a16:creationId xmlns:a16="http://schemas.microsoft.com/office/drawing/2014/main" id="{48D3EF84-FCB8-CFF8-6C7E-DFF380C52277}"/>
              </a:ext>
            </a:extLst>
          </p:cNvPr>
          <p:cNvSpPr/>
          <p:nvPr/>
        </p:nvSpPr>
        <p:spPr>
          <a:xfrm rot="9494440">
            <a:off x="8462631" y="518703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7" name="object 137">
            <a:extLst>
              <a:ext uri="{FF2B5EF4-FFF2-40B4-BE49-F238E27FC236}">
                <a16:creationId xmlns:a16="http://schemas.microsoft.com/office/drawing/2014/main" id="{013FE2DF-EA2D-A1A7-526F-0089CD867552}"/>
              </a:ext>
            </a:extLst>
          </p:cNvPr>
          <p:cNvSpPr/>
          <p:nvPr/>
        </p:nvSpPr>
        <p:spPr>
          <a:xfrm rot="11798790">
            <a:off x="5841734" y="547987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8" name="object 137">
            <a:extLst>
              <a:ext uri="{FF2B5EF4-FFF2-40B4-BE49-F238E27FC236}">
                <a16:creationId xmlns:a16="http://schemas.microsoft.com/office/drawing/2014/main" id="{FA250324-D2AE-C34A-A1FA-9B0A1AFE94F4}"/>
              </a:ext>
            </a:extLst>
          </p:cNvPr>
          <p:cNvSpPr/>
          <p:nvPr/>
        </p:nvSpPr>
        <p:spPr>
          <a:xfrm rot="10800000">
            <a:off x="4170625" y="5375462"/>
            <a:ext cx="75017" cy="565909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39" name="object 137">
            <a:extLst>
              <a:ext uri="{FF2B5EF4-FFF2-40B4-BE49-F238E27FC236}">
                <a16:creationId xmlns:a16="http://schemas.microsoft.com/office/drawing/2014/main" id="{269A69E6-5239-35DB-8BDA-1742B0D30B1A}"/>
              </a:ext>
            </a:extLst>
          </p:cNvPr>
          <p:cNvSpPr/>
          <p:nvPr/>
        </p:nvSpPr>
        <p:spPr>
          <a:xfrm rot="11380741">
            <a:off x="6075044" y="3256964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1" name="object 137">
            <a:extLst>
              <a:ext uri="{FF2B5EF4-FFF2-40B4-BE49-F238E27FC236}">
                <a16:creationId xmlns:a16="http://schemas.microsoft.com/office/drawing/2014/main" id="{32311F63-C5D0-B6F4-24EB-FE8C21401877}"/>
              </a:ext>
            </a:extLst>
          </p:cNvPr>
          <p:cNvSpPr/>
          <p:nvPr/>
        </p:nvSpPr>
        <p:spPr>
          <a:xfrm rot="10800000">
            <a:off x="4220534" y="346187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3" name="object 137">
            <a:extLst>
              <a:ext uri="{FF2B5EF4-FFF2-40B4-BE49-F238E27FC236}">
                <a16:creationId xmlns:a16="http://schemas.microsoft.com/office/drawing/2014/main" id="{E7C6EAE7-9483-61AC-529D-91E82929E3B3}"/>
              </a:ext>
            </a:extLst>
          </p:cNvPr>
          <p:cNvSpPr/>
          <p:nvPr/>
        </p:nvSpPr>
        <p:spPr>
          <a:xfrm rot="10800000">
            <a:off x="2585135" y="331855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4" name="object 137">
            <a:extLst>
              <a:ext uri="{FF2B5EF4-FFF2-40B4-BE49-F238E27FC236}">
                <a16:creationId xmlns:a16="http://schemas.microsoft.com/office/drawing/2014/main" id="{5C0F0724-0996-7FF9-67A2-1760AE666A18}"/>
              </a:ext>
            </a:extLst>
          </p:cNvPr>
          <p:cNvSpPr/>
          <p:nvPr/>
        </p:nvSpPr>
        <p:spPr>
          <a:xfrm rot="19640833">
            <a:off x="7724223" y="4718531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5" name="object 137">
            <a:extLst>
              <a:ext uri="{FF2B5EF4-FFF2-40B4-BE49-F238E27FC236}">
                <a16:creationId xmlns:a16="http://schemas.microsoft.com/office/drawing/2014/main" id="{85F89B87-45F7-B4B2-3215-2E7DAD30FDD6}"/>
              </a:ext>
            </a:extLst>
          </p:cNvPr>
          <p:cNvSpPr/>
          <p:nvPr/>
        </p:nvSpPr>
        <p:spPr>
          <a:xfrm rot="3893166">
            <a:off x="8674510" y="379104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6" name="object 137">
            <a:extLst>
              <a:ext uri="{FF2B5EF4-FFF2-40B4-BE49-F238E27FC236}">
                <a16:creationId xmlns:a16="http://schemas.microsoft.com/office/drawing/2014/main" id="{0E1D837A-47B5-876A-151A-D01AC0860D99}"/>
              </a:ext>
            </a:extLst>
          </p:cNvPr>
          <p:cNvSpPr/>
          <p:nvPr/>
        </p:nvSpPr>
        <p:spPr>
          <a:xfrm rot="2842472">
            <a:off x="8531644" y="307192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7" name="object 137">
            <a:extLst>
              <a:ext uri="{FF2B5EF4-FFF2-40B4-BE49-F238E27FC236}">
                <a16:creationId xmlns:a16="http://schemas.microsoft.com/office/drawing/2014/main" id="{59C3D64A-DF8B-0750-3992-7AD360ED62BE}"/>
              </a:ext>
            </a:extLst>
          </p:cNvPr>
          <p:cNvSpPr/>
          <p:nvPr/>
        </p:nvSpPr>
        <p:spPr>
          <a:xfrm rot="1640137">
            <a:off x="7744173" y="261781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8" name="object 137">
            <a:extLst>
              <a:ext uri="{FF2B5EF4-FFF2-40B4-BE49-F238E27FC236}">
                <a16:creationId xmlns:a16="http://schemas.microsoft.com/office/drawing/2014/main" id="{0A9E1B17-9E23-36C0-4C75-A89DFD2F7B12}"/>
              </a:ext>
            </a:extLst>
          </p:cNvPr>
          <p:cNvSpPr/>
          <p:nvPr/>
        </p:nvSpPr>
        <p:spPr>
          <a:xfrm rot="1203022" flipH="1">
            <a:off x="3632199" y="2710845"/>
            <a:ext cx="45719" cy="597808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49" name="object 137">
            <a:extLst>
              <a:ext uri="{FF2B5EF4-FFF2-40B4-BE49-F238E27FC236}">
                <a16:creationId xmlns:a16="http://schemas.microsoft.com/office/drawing/2014/main" id="{B099CC49-8FF4-2075-850D-A278DE14C46A}"/>
              </a:ext>
            </a:extLst>
          </p:cNvPr>
          <p:cNvSpPr/>
          <p:nvPr/>
        </p:nvSpPr>
        <p:spPr>
          <a:xfrm rot="238833">
            <a:off x="5840785" y="2604839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0" name="object 137">
            <a:extLst>
              <a:ext uri="{FF2B5EF4-FFF2-40B4-BE49-F238E27FC236}">
                <a16:creationId xmlns:a16="http://schemas.microsoft.com/office/drawing/2014/main" id="{082CC7F6-6DD4-8AAA-32A6-BA37ED6D264A}"/>
              </a:ext>
            </a:extLst>
          </p:cNvPr>
          <p:cNvSpPr/>
          <p:nvPr/>
        </p:nvSpPr>
        <p:spPr>
          <a:xfrm rot="17820717">
            <a:off x="2176310" y="269367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1" name="object 137">
            <a:extLst>
              <a:ext uri="{FF2B5EF4-FFF2-40B4-BE49-F238E27FC236}">
                <a16:creationId xmlns:a16="http://schemas.microsoft.com/office/drawing/2014/main" id="{0DE72438-A15C-3489-7A04-B088CF2CB08C}"/>
              </a:ext>
            </a:extLst>
          </p:cNvPr>
          <p:cNvSpPr/>
          <p:nvPr/>
        </p:nvSpPr>
        <p:spPr>
          <a:xfrm rot="7313700">
            <a:off x="1392970" y="9927762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2" name="object 137">
            <a:extLst>
              <a:ext uri="{FF2B5EF4-FFF2-40B4-BE49-F238E27FC236}">
                <a16:creationId xmlns:a16="http://schemas.microsoft.com/office/drawing/2014/main" id="{9E0353A3-C44E-F9CE-BF70-A5610242FF7F}"/>
              </a:ext>
            </a:extLst>
          </p:cNvPr>
          <p:cNvSpPr/>
          <p:nvPr/>
        </p:nvSpPr>
        <p:spPr>
          <a:xfrm rot="17987286" flipH="1">
            <a:off x="606224" y="9881790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3" name="object 137">
            <a:extLst>
              <a:ext uri="{FF2B5EF4-FFF2-40B4-BE49-F238E27FC236}">
                <a16:creationId xmlns:a16="http://schemas.microsoft.com/office/drawing/2014/main" id="{BC992A4F-0DC5-2494-7094-C1146A2480EC}"/>
              </a:ext>
            </a:extLst>
          </p:cNvPr>
          <p:cNvSpPr/>
          <p:nvPr/>
        </p:nvSpPr>
        <p:spPr>
          <a:xfrm rot="9365987" flipH="1">
            <a:off x="2135468" y="9383324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54" name="object 47">
            <a:extLst>
              <a:ext uri="{FF2B5EF4-FFF2-40B4-BE49-F238E27FC236}">
                <a16:creationId xmlns:a16="http://schemas.microsoft.com/office/drawing/2014/main" id="{A25320F2-7597-7B2D-9395-DB4BEB3BDBB1}"/>
              </a:ext>
            </a:extLst>
          </p:cNvPr>
          <p:cNvSpPr txBox="1"/>
          <p:nvPr/>
        </p:nvSpPr>
        <p:spPr>
          <a:xfrm>
            <a:off x="2233098" y="9935378"/>
            <a:ext cx="65087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9 – Food tests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55" name="object 47">
            <a:extLst>
              <a:ext uri="{FF2B5EF4-FFF2-40B4-BE49-F238E27FC236}">
                <a16:creationId xmlns:a16="http://schemas.microsoft.com/office/drawing/2014/main" id="{E498A7E0-D196-4ED5-EFF9-52A0A3DE5C0B}"/>
              </a:ext>
            </a:extLst>
          </p:cNvPr>
          <p:cNvSpPr txBox="1"/>
          <p:nvPr/>
        </p:nvSpPr>
        <p:spPr>
          <a:xfrm>
            <a:off x="1615574" y="10391389"/>
            <a:ext cx="650875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Cell Structure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1D97FE86-8C43-E4CB-4493-7515BE4354F3}"/>
              </a:ext>
            </a:extLst>
          </p:cNvPr>
          <p:cNvSpPr txBox="1"/>
          <p:nvPr/>
        </p:nvSpPr>
        <p:spPr>
          <a:xfrm>
            <a:off x="1037989" y="8806017"/>
            <a:ext cx="74500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tx1"/>
                </a:solidFill>
                <a:latin typeface="+mn-lt"/>
              </a:rPr>
              <a:t>PAG 1- Mitosis </a:t>
            </a:r>
          </a:p>
        </p:txBody>
      </p:sp>
      <p:sp>
        <p:nvSpPr>
          <p:cNvPr id="1057" name="object 137">
            <a:extLst>
              <a:ext uri="{FF2B5EF4-FFF2-40B4-BE49-F238E27FC236}">
                <a16:creationId xmlns:a16="http://schemas.microsoft.com/office/drawing/2014/main" id="{796EB02F-26DA-A765-B887-95D143F2D4FD}"/>
              </a:ext>
            </a:extLst>
          </p:cNvPr>
          <p:cNvSpPr/>
          <p:nvPr/>
        </p:nvSpPr>
        <p:spPr>
          <a:xfrm rot="18988817">
            <a:off x="991861" y="9193053"/>
            <a:ext cx="120823" cy="469959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  <p:sp>
        <p:nvSpPr>
          <p:cNvPr id="1058" name="TextBox 1057">
            <a:extLst>
              <a:ext uri="{FF2B5EF4-FFF2-40B4-BE49-F238E27FC236}">
                <a16:creationId xmlns:a16="http://schemas.microsoft.com/office/drawing/2014/main" id="{0E34A522-F4C8-8A35-4243-F495C4691DBB}"/>
              </a:ext>
            </a:extLst>
          </p:cNvPr>
          <p:cNvSpPr txBox="1"/>
          <p:nvPr/>
        </p:nvSpPr>
        <p:spPr>
          <a:xfrm>
            <a:off x="328499" y="9032619"/>
            <a:ext cx="745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tx1"/>
                </a:solidFill>
                <a:latin typeface="+mn-lt"/>
              </a:rPr>
              <a:t>Baseline Assessment</a:t>
            </a:r>
          </a:p>
        </p:txBody>
      </p:sp>
      <p:sp>
        <p:nvSpPr>
          <p:cNvPr id="1059" name="object 137">
            <a:extLst>
              <a:ext uri="{FF2B5EF4-FFF2-40B4-BE49-F238E27FC236}">
                <a16:creationId xmlns:a16="http://schemas.microsoft.com/office/drawing/2014/main" id="{724A6A6F-ED61-219C-37D3-231E1486D65B}"/>
              </a:ext>
            </a:extLst>
          </p:cNvPr>
          <p:cNvSpPr/>
          <p:nvPr/>
        </p:nvSpPr>
        <p:spPr>
          <a:xfrm rot="9365987" flipH="1">
            <a:off x="3202324" y="9492899"/>
            <a:ext cx="74431" cy="592037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0" name="object 55">
            <a:extLst>
              <a:ext uri="{FF2B5EF4-FFF2-40B4-BE49-F238E27FC236}">
                <a16:creationId xmlns:a16="http://schemas.microsoft.com/office/drawing/2014/main" id="{C6EF86ED-65CF-7F4D-B06E-3FBC7EC21E2D}"/>
              </a:ext>
            </a:extLst>
          </p:cNvPr>
          <p:cNvSpPr txBox="1"/>
          <p:nvPr/>
        </p:nvSpPr>
        <p:spPr>
          <a:xfrm>
            <a:off x="3091448" y="10262267"/>
            <a:ext cx="788670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2: Enzymes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1" name="object 137">
            <a:extLst>
              <a:ext uri="{FF2B5EF4-FFF2-40B4-BE49-F238E27FC236}">
                <a16:creationId xmlns:a16="http://schemas.microsoft.com/office/drawing/2014/main" id="{446C1DBA-AE72-F55B-20DC-C3C600822D16}"/>
              </a:ext>
            </a:extLst>
          </p:cNvPr>
          <p:cNvSpPr/>
          <p:nvPr/>
        </p:nvSpPr>
        <p:spPr>
          <a:xfrm rot="10339754">
            <a:off x="4173100" y="9515194"/>
            <a:ext cx="86677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2" name="object 56">
            <a:extLst>
              <a:ext uri="{FF2B5EF4-FFF2-40B4-BE49-F238E27FC236}">
                <a16:creationId xmlns:a16="http://schemas.microsoft.com/office/drawing/2014/main" id="{9FA4C55D-E809-E2B1-7E4C-F005D6809009}"/>
              </a:ext>
            </a:extLst>
          </p:cNvPr>
          <p:cNvSpPr txBox="1"/>
          <p:nvPr/>
        </p:nvSpPr>
        <p:spPr>
          <a:xfrm>
            <a:off x="4585225" y="8567481"/>
            <a:ext cx="788163" cy="232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Mod 3.1: Exchange Surfaces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3" name="object 137">
            <a:extLst>
              <a:ext uri="{FF2B5EF4-FFF2-40B4-BE49-F238E27FC236}">
                <a16:creationId xmlns:a16="http://schemas.microsoft.com/office/drawing/2014/main" id="{204EF58E-F3A0-7F3A-40E6-010D4ECC78CF}"/>
              </a:ext>
            </a:extLst>
          </p:cNvPr>
          <p:cNvSpPr/>
          <p:nvPr/>
        </p:nvSpPr>
        <p:spPr>
          <a:xfrm rot="9849058">
            <a:off x="5487558" y="944831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5" name="object 137">
            <a:extLst>
              <a:ext uri="{FF2B5EF4-FFF2-40B4-BE49-F238E27FC236}">
                <a16:creationId xmlns:a16="http://schemas.microsoft.com/office/drawing/2014/main" id="{F3D2674B-2572-8287-EAC7-85128DAF77FE}"/>
              </a:ext>
            </a:extLst>
          </p:cNvPr>
          <p:cNvSpPr/>
          <p:nvPr/>
        </p:nvSpPr>
        <p:spPr>
          <a:xfrm rot="10196963">
            <a:off x="7956453" y="937339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46" name="object 140">
            <a:extLst>
              <a:ext uri="{FF2B5EF4-FFF2-40B4-BE49-F238E27FC236}">
                <a16:creationId xmlns:a16="http://schemas.microsoft.com/office/drawing/2014/main" id="{639EE77F-1D02-1DE2-CDAF-4AE48D9845AF}"/>
              </a:ext>
            </a:extLst>
          </p:cNvPr>
          <p:cNvSpPr txBox="1"/>
          <p:nvPr/>
        </p:nvSpPr>
        <p:spPr>
          <a:xfrm>
            <a:off x="3301133" y="11892884"/>
            <a:ext cx="586105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41605" marR="5080" indent="-129539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Orientation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49" name="object 64">
            <a:extLst>
              <a:ext uri="{FF2B5EF4-FFF2-40B4-BE49-F238E27FC236}">
                <a16:creationId xmlns:a16="http://schemas.microsoft.com/office/drawing/2014/main" id="{08A78723-0321-1E41-D188-0AF25AF8B3FC}"/>
              </a:ext>
            </a:extLst>
          </p:cNvPr>
          <p:cNvSpPr txBox="1"/>
          <p:nvPr/>
        </p:nvSpPr>
        <p:spPr>
          <a:xfrm>
            <a:off x="7722240" y="6593846"/>
            <a:ext cx="549523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5- Colorimeter/Potometer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1" name="object 64">
            <a:extLst>
              <a:ext uri="{FF2B5EF4-FFF2-40B4-BE49-F238E27FC236}">
                <a16:creationId xmlns:a16="http://schemas.microsoft.com/office/drawing/2014/main" id="{FF9013A6-91F4-640C-1920-9A1EF49C8948}"/>
              </a:ext>
            </a:extLst>
          </p:cNvPr>
          <p:cNvSpPr txBox="1"/>
          <p:nvPr/>
        </p:nvSpPr>
        <p:spPr>
          <a:xfrm>
            <a:off x="3078834" y="7795843"/>
            <a:ext cx="533273" cy="45602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5.1- Neuronal Communication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54" name="object 137">
            <a:extLst>
              <a:ext uri="{FF2B5EF4-FFF2-40B4-BE49-F238E27FC236}">
                <a16:creationId xmlns:a16="http://schemas.microsoft.com/office/drawing/2014/main" id="{959C37AB-3CFD-AFCD-E0B2-8770F82BFDB3}"/>
              </a:ext>
            </a:extLst>
          </p:cNvPr>
          <p:cNvSpPr/>
          <p:nvPr/>
        </p:nvSpPr>
        <p:spPr>
          <a:xfrm>
            <a:off x="7482140" y="679808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59" name="object 65">
            <a:extLst>
              <a:ext uri="{FF2B5EF4-FFF2-40B4-BE49-F238E27FC236}">
                <a16:creationId xmlns:a16="http://schemas.microsoft.com/office/drawing/2014/main" id="{A0272210-9F26-1F01-C87F-A4E953088F10}"/>
              </a:ext>
            </a:extLst>
          </p:cNvPr>
          <p:cNvSpPr txBox="1"/>
          <p:nvPr/>
        </p:nvSpPr>
        <p:spPr>
          <a:xfrm>
            <a:off x="4326455" y="6651511"/>
            <a:ext cx="805435" cy="1243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PAG 3- Sampling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60" name="object 64">
            <a:extLst>
              <a:ext uri="{FF2B5EF4-FFF2-40B4-BE49-F238E27FC236}">
                <a16:creationId xmlns:a16="http://schemas.microsoft.com/office/drawing/2014/main" id="{D30173B1-A31F-B517-9260-9CFB81F96276}"/>
              </a:ext>
            </a:extLst>
          </p:cNvPr>
          <p:cNvSpPr txBox="1"/>
          <p:nvPr/>
        </p:nvSpPr>
        <p:spPr>
          <a:xfrm>
            <a:off x="2612778" y="6842930"/>
            <a:ext cx="533273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PPE2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63" name="object 64">
            <a:extLst>
              <a:ext uri="{FF2B5EF4-FFF2-40B4-BE49-F238E27FC236}">
                <a16:creationId xmlns:a16="http://schemas.microsoft.com/office/drawing/2014/main" id="{D3F1D78C-1DE2-F26D-CD4D-2503EE6E83C0}"/>
              </a:ext>
            </a:extLst>
          </p:cNvPr>
          <p:cNvSpPr txBox="1"/>
          <p:nvPr/>
        </p:nvSpPr>
        <p:spPr>
          <a:xfrm>
            <a:off x="835488" y="4640619"/>
            <a:ext cx="68672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Mod 5.1- Neuronal Communication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64" name="object 145">
            <a:extLst>
              <a:ext uri="{FF2B5EF4-FFF2-40B4-BE49-F238E27FC236}">
                <a16:creationId xmlns:a16="http://schemas.microsoft.com/office/drawing/2014/main" id="{00F44FAE-6DE9-2F9F-92D3-DF062E7755A0}"/>
              </a:ext>
            </a:extLst>
          </p:cNvPr>
          <p:cNvSpPr txBox="1"/>
          <p:nvPr/>
        </p:nvSpPr>
        <p:spPr>
          <a:xfrm>
            <a:off x="3409378" y="4717766"/>
            <a:ext cx="627381" cy="3463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-635" algn="ctr">
              <a:lnSpc>
                <a:spcPct val="105000"/>
              </a:lnSpc>
              <a:spcBef>
                <a:spcPts val="9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6.3- Patterns of inheritance 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17" name="object 137">
            <a:extLst>
              <a:ext uri="{FF2B5EF4-FFF2-40B4-BE49-F238E27FC236}">
                <a16:creationId xmlns:a16="http://schemas.microsoft.com/office/drawing/2014/main" id="{80880385-3239-7CB2-CDD0-AA2115460E23}"/>
              </a:ext>
            </a:extLst>
          </p:cNvPr>
          <p:cNvSpPr/>
          <p:nvPr/>
        </p:nvSpPr>
        <p:spPr>
          <a:xfrm rot="11876011">
            <a:off x="7467009" y="54350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28" name="object 154">
            <a:extLst>
              <a:ext uri="{FF2B5EF4-FFF2-40B4-BE49-F238E27FC236}">
                <a16:creationId xmlns:a16="http://schemas.microsoft.com/office/drawing/2014/main" id="{44CB10FC-DDFB-97CF-FD24-F23CAFFC712A}"/>
              </a:ext>
            </a:extLst>
          </p:cNvPr>
          <p:cNvSpPr txBox="1"/>
          <p:nvPr/>
        </p:nvSpPr>
        <p:spPr>
          <a:xfrm>
            <a:off x="7068871" y="6073156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GO GREEN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31" name="object 137">
            <a:extLst>
              <a:ext uri="{FF2B5EF4-FFF2-40B4-BE49-F238E27FC236}">
                <a16:creationId xmlns:a16="http://schemas.microsoft.com/office/drawing/2014/main" id="{EDB6D4E5-D8EB-A79F-85FF-F69104B07083}"/>
              </a:ext>
            </a:extLst>
          </p:cNvPr>
          <p:cNvSpPr/>
          <p:nvPr/>
        </p:nvSpPr>
        <p:spPr>
          <a:xfrm rot="3893166">
            <a:off x="7707686" y="3457548"/>
            <a:ext cx="86292" cy="699576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33" name="object 99">
            <a:extLst>
              <a:ext uri="{FF2B5EF4-FFF2-40B4-BE49-F238E27FC236}">
                <a16:creationId xmlns:a16="http://schemas.microsoft.com/office/drawing/2014/main" id="{DF210EF0-E557-0FFE-85FB-3BD22F638F97}"/>
              </a:ext>
            </a:extLst>
          </p:cNvPr>
          <p:cNvSpPr txBox="1"/>
          <p:nvPr/>
        </p:nvSpPr>
        <p:spPr>
          <a:xfrm>
            <a:off x="7021957" y="3774066"/>
            <a:ext cx="471170" cy="3440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5080" indent="-13970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Mod. 5.4- Plant responses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4" name="object 108">
            <a:extLst>
              <a:ext uri="{FF2B5EF4-FFF2-40B4-BE49-F238E27FC236}">
                <a16:creationId xmlns:a16="http://schemas.microsoft.com/office/drawing/2014/main" id="{80082BAC-55E8-AB1C-F719-7712A5F97B60}"/>
              </a:ext>
            </a:extLst>
          </p:cNvPr>
          <p:cNvSpPr txBox="1"/>
          <p:nvPr/>
        </p:nvSpPr>
        <p:spPr>
          <a:xfrm>
            <a:off x="5819231" y="3978738"/>
            <a:ext cx="756602" cy="3398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GB" sz="700" b="1" spc="-10">
                <a:solidFill>
                  <a:schemeClr val="tx1"/>
                </a:solidFill>
                <a:latin typeface="Calibri"/>
                <a:cs typeface="Calibri"/>
              </a:rPr>
              <a:t>Mod 6.6- Populations and sustainability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39" name="object 39">
            <a:extLst>
              <a:ext uri="{FF2B5EF4-FFF2-40B4-BE49-F238E27FC236}">
                <a16:creationId xmlns:a16="http://schemas.microsoft.com/office/drawing/2014/main" id="{FC003EB6-F136-03C0-63FD-959CBD785646}"/>
              </a:ext>
            </a:extLst>
          </p:cNvPr>
          <p:cNvSpPr txBox="1"/>
          <p:nvPr/>
        </p:nvSpPr>
        <p:spPr>
          <a:xfrm>
            <a:off x="1047629" y="3223570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lang="en-GB" sz="700" b="1" u="sng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u="sng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u="sng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u="sng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u="sng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 u="sng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56" name="object 137">
            <a:extLst>
              <a:ext uri="{FF2B5EF4-FFF2-40B4-BE49-F238E27FC236}">
                <a16:creationId xmlns:a16="http://schemas.microsoft.com/office/drawing/2014/main" id="{6A332ED2-C639-0EAF-CC84-B13A2EA2F908}"/>
              </a:ext>
            </a:extLst>
          </p:cNvPr>
          <p:cNvSpPr/>
          <p:nvPr/>
        </p:nvSpPr>
        <p:spPr>
          <a:xfrm rot="10800000">
            <a:off x="5101119" y="5599629"/>
            <a:ext cx="75017" cy="565909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57" name="object 137">
            <a:extLst>
              <a:ext uri="{FF2B5EF4-FFF2-40B4-BE49-F238E27FC236}">
                <a16:creationId xmlns:a16="http://schemas.microsoft.com/office/drawing/2014/main" id="{48077C8D-0A8B-D2FF-2A38-06A3E831C61B}"/>
              </a:ext>
            </a:extLst>
          </p:cNvPr>
          <p:cNvSpPr/>
          <p:nvPr/>
        </p:nvSpPr>
        <p:spPr>
          <a:xfrm rot="7431132">
            <a:off x="8643160" y="4582267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6" name="object 137">
            <a:extLst>
              <a:ext uri="{FF2B5EF4-FFF2-40B4-BE49-F238E27FC236}">
                <a16:creationId xmlns:a16="http://schemas.microsoft.com/office/drawing/2014/main" id="{9E000CBC-B6BC-8853-F300-3D567C55A85A}"/>
              </a:ext>
            </a:extLst>
          </p:cNvPr>
          <p:cNvSpPr/>
          <p:nvPr/>
        </p:nvSpPr>
        <p:spPr>
          <a:xfrm rot="2067928">
            <a:off x="6671003" y="2652755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  <p:sp>
        <p:nvSpPr>
          <p:cNvPr id="1067" name="object 64">
            <a:extLst>
              <a:ext uri="{FF2B5EF4-FFF2-40B4-BE49-F238E27FC236}">
                <a16:creationId xmlns:a16="http://schemas.microsoft.com/office/drawing/2014/main" id="{7E3BD55F-ABD5-2C7D-0C18-D6BF0FB75C6E}"/>
              </a:ext>
            </a:extLst>
          </p:cNvPr>
          <p:cNvSpPr txBox="1"/>
          <p:nvPr/>
        </p:nvSpPr>
        <p:spPr>
          <a:xfrm>
            <a:off x="8912828" y="5027021"/>
            <a:ext cx="549523" cy="344005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5.1 - Membrane permeability 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8" name="object 64">
            <a:extLst>
              <a:ext uri="{FF2B5EF4-FFF2-40B4-BE49-F238E27FC236}">
                <a16:creationId xmlns:a16="http://schemas.microsoft.com/office/drawing/2014/main" id="{4AAE2B9E-C5EE-3EE2-5B97-7FF74A2CA2E4}"/>
              </a:ext>
            </a:extLst>
          </p:cNvPr>
          <p:cNvSpPr txBox="1"/>
          <p:nvPr/>
        </p:nvSpPr>
        <p:spPr>
          <a:xfrm>
            <a:off x="6907009" y="2472017"/>
            <a:ext cx="549523" cy="456022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4.1 - Substrate concentration 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69" name="object 39">
            <a:extLst>
              <a:ext uri="{FF2B5EF4-FFF2-40B4-BE49-F238E27FC236}">
                <a16:creationId xmlns:a16="http://schemas.microsoft.com/office/drawing/2014/main" id="{2C79970C-46E2-4D6F-5E16-EC6CA2C966F5}"/>
              </a:ext>
            </a:extLst>
          </p:cNvPr>
          <p:cNvSpPr txBox="1"/>
          <p:nvPr/>
        </p:nvSpPr>
        <p:spPr>
          <a:xfrm>
            <a:off x="2063177" y="4036538"/>
            <a:ext cx="669925" cy="2319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3815">
              <a:lnSpc>
                <a:spcPct val="104299"/>
              </a:lnSpc>
              <a:spcBef>
                <a:spcPts val="95"/>
              </a:spcBef>
            </a:pP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GCE</a:t>
            </a:r>
            <a:r>
              <a:rPr sz="700" b="1" spc="6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Revision</a:t>
            </a:r>
            <a:r>
              <a:rPr sz="700" b="1" spc="50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>
                <a:solidFill>
                  <a:schemeClr val="tx1"/>
                </a:solidFill>
                <a:latin typeface="Calibri"/>
                <a:cs typeface="Calibri"/>
              </a:rPr>
              <a:t>and</a:t>
            </a:r>
            <a:r>
              <a:rPr sz="700" b="1" spc="45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700" b="1" spc="-10">
                <a:solidFill>
                  <a:schemeClr val="tx1"/>
                </a:solidFill>
                <a:latin typeface="Calibri"/>
                <a:cs typeface="Calibri"/>
              </a:rPr>
              <a:t>Preparations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3" name="object 64">
            <a:extLst>
              <a:ext uri="{FF2B5EF4-FFF2-40B4-BE49-F238E27FC236}">
                <a16:creationId xmlns:a16="http://schemas.microsoft.com/office/drawing/2014/main" id="{C3C1A199-600C-F58D-C289-45F1E0AB7FC0}"/>
              </a:ext>
            </a:extLst>
          </p:cNvPr>
          <p:cNvSpPr txBox="1"/>
          <p:nvPr/>
        </p:nvSpPr>
        <p:spPr>
          <a:xfrm>
            <a:off x="4770022" y="6188562"/>
            <a:ext cx="613054" cy="239928"/>
          </a:xfrm>
          <a:prstGeom prst="rect">
            <a:avLst/>
          </a:prstGeom>
        </p:spPr>
        <p:txBody>
          <a:bodyPr vert="horz" wrap="square" lIns="0" tIns="12065" rIns="0" bIns="0" rtlCol="0" anchor="t">
            <a:spAutoFit/>
          </a:bodyPr>
          <a:lstStyle/>
          <a:p>
            <a:pPr marL="12700" marR="5080" indent="77470">
              <a:lnSpc>
                <a:spcPct val="104299"/>
              </a:lnSpc>
              <a:spcBef>
                <a:spcPts val="95"/>
              </a:spcBef>
            </a:pPr>
            <a:r>
              <a:rPr lang="en-GB" sz="700" b="1">
                <a:solidFill>
                  <a:schemeClr val="tx1"/>
                </a:solidFill>
                <a:latin typeface="Calibri"/>
                <a:cs typeface="Calibri"/>
              </a:rPr>
              <a:t>PAG 11.1 -    Pulse rate </a:t>
            </a:r>
            <a:endParaRPr sz="700" b="1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070" name="object 154">
            <a:extLst>
              <a:ext uri="{FF2B5EF4-FFF2-40B4-BE49-F238E27FC236}">
                <a16:creationId xmlns:a16="http://schemas.microsoft.com/office/drawing/2014/main" id="{AECF01D0-5EF3-AA6A-76DC-6AE66EDF6C2B}"/>
              </a:ext>
            </a:extLst>
          </p:cNvPr>
          <p:cNvSpPr txBox="1"/>
          <p:nvPr/>
        </p:nvSpPr>
        <p:spPr>
          <a:xfrm>
            <a:off x="6886878" y="10229968"/>
            <a:ext cx="792619" cy="119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1435">
              <a:lnSpc>
                <a:spcPct val="104299"/>
              </a:lnSpc>
              <a:spcBef>
                <a:spcPts val="95"/>
              </a:spcBef>
            </a:pPr>
            <a:r>
              <a:rPr lang="en-GB" sz="700" b="1" spc="-10">
                <a:solidFill>
                  <a:srgbClr val="00B050"/>
                </a:solidFill>
                <a:latin typeface="Calibri"/>
                <a:cs typeface="Calibri"/>
              </a:rPr>
              <a:t>GO GREEN </a:t>
            </a:r>
            <a:endParaRPr sz="700" b="1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1071" name="object 137">
            <a:extLst>
              <a:ext uri="{FF2B5EF4-FFF2-40B4-BE49-F238E27FC236}">
                <a16:creationId xmlns:a16="http://schemas.microsoft.com/office/drawing/2014/main" id="{76D98DFF-3D15-CEBB-BEF2-554446FB947C}"/>
              </a:ext>
            </a:extLst>
          </p:cNvPr>
          <p:cNvSpPr/>
          <p:nvPr/>
        </p:nvSpPr>
        <p:spPr>
          <a:xfrm rot="10462341">
            <a:off x="7051166" y="9544290"/>
            <a:ext cx="76200" cy="599440"/>
          </a:xfrm>
          <a:custGeom>
            <a:avLst/>
            <a:gdLst/>
            <a:ahLst/>
            <a:cxnLst/>
            <a:rect l="l" t="t" r="r" b="b"/>
            <a:pathLst>
              <a:path w="76200" h="599440">
                <a:moveTo>
                  <a:pt x="47879" y="74213"/>
                </a:moveTo>
                <a:lnTo>
                  <a:pt x="38353" y="76200"/>
                </a:lnTo>
                <a:lnTo>
                  <a:pt x="28841" y="76200"/>
                </a:lnTo>
                <a:lnTo>
                  <a:pt x="32512" y="599008"/>
                </a:lnTo>
                <a:lnTo>
                  <a:pt x="51562" y="599008"/>
                </a:lnTo>
                <a:lnTo>
                  <a:pt x="47893" y="76200"/>
                </a:lnTo>
                <a:lnTo>
                  <a:pt x="38353" y="76200"/>
                </a:lnTo>
                <a:lnTo>
                  <a:pt x="28828" y="74348"/>
                </a:lnTo>
                <a:lnTo>
                  <a:pt x="47880" y="74348"/>
                </a:lnTo>
                <a:lnTo>
                  <a:pt x="47879" y="74213"/>
                </a:lnTo>
                <a:close/>
              </a:path>
              <a:path w="76200" h="599440">
                <a:moveTo>
                  <a:pt x="47625" y="37973"/>
                </a:moveTo>
                <a:lnTo>
                  <a:pt x="28575" y="38227"/>
                </a:lnTo>
                <a:lnTo>
                  <a:pt x="28676" y="52711"/>
                </a:lnTo>
                <a:lnTo>
                  <a:pt x="28762" y="64871"/>
                </a:lnTo>
                <a:lnTo>
                  <a:pt x="28828" y="74348"/>
                </a:lnTo>
                <a:lnTo>
                  <a:pt x="38353" y="76200"/>
                </a:lnTo>
                <a:lnTo>
                  <a:pt x="47879" y="74213"/>
                </a:lnTo>
                <a:lnTo>
                  <a:pt x="47813" y="64871"/>
                </a:lnTo>
                <a:lnTo>
                  <a:pt x="47728" y="52711"/>
                </a:lnTo>
                <a:lnTo>
                  <a:pt x="47625" y="37973"/>
                </a:lnTo>
                <a:close/>
              </a:path>
              <a:path w="76200" h="599440">
                <a:moveTo>
                  <a:pt x="37845" y="0"/>
                </a:moveTo>
                <a:lnTo>
                  <a:pt x="23020" y="3081"/>
                </a:lnTo>
                <a:lnTo>
                  <a:pt x="10969" y="11318"/>
                </a:lnTo>
                <a:lnTo>
                  <a:pt x="2895" y="23485"/>
                </a:lnTo>
                <a:lnTo>
                  <a:pt x="98" y="37846"/>
                </a:lnTo>
                <a:lnTo>
                  <a:pt x="0" y="38354"/>
                </a:lnTo>
                <a:lnTo>
                  <a:pt x="2984" y="52711"/>
                </a:lnTo>
                <a:lnTo>
                  <a:pt x="3081" y="53181"/>
                </a:lnTo>
                <a:lnTo>
                  <a:pt x="11318" y="65235"/>
                </a:lnTo>
                <a:lnTo>
                  <a:pt x="23485" y="73310"/>
                </a:lnTo>
                <a:lnTo>
                  <a:pt x="28828" y="74348"/>
                </a:lnTo>
                <a:lnTo>
                  <a:pt x="28762" y="64871"/>
                </a:lnTo>
                <a:lnTo>
                  <a:pt x="28676" y="52711"/>
                </a:lnTo>
                <a:lnTo>
                  <a:pt x="28575" y="38227"/>
                </a:lnTo>
                <a:lnTo>
                  <a:pt x="47625" y="37973"/>
                </a:lnTo>
                <a:lnTo>
                  <a:pt x="76175" y="37973"/>
                </a:lnTo>
                <a:lnTo>
                  <a:pt x="76200" y="37846"/>
                </a:lnTo>
                <a:lnTo>
                  <a:pt x="73214" y="23485"/>
                </a:lnTo>
                <a:lnTo>
                  <a:pt x="73118" y="23020"/>
                </a:lnTo>
                <a:lnTo>
                  <a:pt x="64881" y="10969"/>
                </a:lnTo>
                <a:lnTo>
                  <a:pt x="52714" y="2895"/>
                </a:lnTo>
                <a:lnTo>
                  <a:pt x="37845" y="0"/>
                </a:lnTo>
                <a:close/>
              </a:path>
              <a:path w="76200" h="599440">
                <a:moveTo>
                  <a:pt x="76175" y="37973"/>
                </a:moveTo>
                <a:lnTo>
                  <a:pt x="47625" y="37973"/>
                </a:lnTo>
                <a:lnTo>
                  <a:pt x="47728" y="52711"/>
                </a:lnTo>
                <a:lnTo>
                  <a:pt x="47813" y="64871"/>
                </a:lnTo>
                <a:lnTo>
                  <a:pt x="47879" y="74213"/>
                </a:lnTo>
                <a:lnTo>
                  <a:pt x="53179" y="73107"/>
                </a:lnTo>
                <a:lnTo>
                  <a:pt x="65230" y="64871"/>
                </a:lnTo>
                <a:lnTo>
                  <a:pt x="73304" y="52711"/>
                </a:lnTo>
                <a:lnTo>
                  <a:pt x="76101" y="38354"/>
                </a:lnTo>
                <a:lnTo>
                  <a:pt x="76175" y="37973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08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9" ma:contentTypeDescription="Create a new document." ma:contentTypeScope="" ma:versionID="89658d5fd71c7c5ef29e766c3ed36007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541b99d12f5424cd0358e9126105db22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fdceb2b-2ac3-4189-8ea9-ec6c9e40a1f6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AFEB4D-7687-4EF4-9CA3-F9ACBA0A4632}">
  <ds:schemaRefs>
    <ds:schemaRef ds:uri="189acabf-49b9-4aac-9cc1-96780c22ec8e"/>
    <ds:schemaRef ds:uri="8e7f4680-ba74-400e-9986-f9541bd5169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CC66F71-E085-4996-8919-A38A080C6B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F43B46-00DD-491B-AF4F-62F1B19F7B8F}">
  <ds:schemaRefs>
    <ds:schemaRef ds:uri="189acabf-49b9-4aac-9cc1-96780c22ec8e"/>
    <ds:schemaRef ds:uri="8e7f4680-ba74-400e-9986-f9541bd5169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1155</Words>
  <Application>Microsoft Office PowerPoint</Application>
  <PresentationFormat>A3 Paper (297x420 mm)</PresentationFormat>
  <Paragraphs>382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E Asumang</cp:lastModifiedBy>
  <cp:revision>1</cp:revision>
  <dcterms:created xsi:type="dcterms:W3CDTF">2024-07-08T11:18:12Z</dcterms:created>
  <dcterms:modified xsi:type="dcterms:W3CDTF">2026-05-13T14:00:17Z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2023-11-21T00:00:00Z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2024-07-08T00:00:00Z</vt:filetime>
  </property>
  <property fmtid="{D5CDD505-2E9C-101B-9397-08002B2CF9AE}" pid="5" name="MSIP_Label_71dda7c5-96ca-48e3-9e3a-5c391aea2853_ActionId">
    <vt:lpwstr>db1ff036-15f8-4c49-95f8-b44aaa91294a</vt:lpwstr>
  </property>
  <property fmtid="{D5CDD505-2E9C-101B-9397-08002B2CF9AE}" pid="6" name="MSIP_Label_71dda7c5-96ca-48e3-9e3a-5c391aea2853_Application">
    <vt:lpwstr>Microsoft Azure Information Protection</vt:lpwstr>
  </property>
  <property fmtid="{D5CDD505-2E9C-101B-9397-08002B2CF9AE}" pid="7" name="MSIP_Label_71dda7c5-96ca-48e3-9e3a-5c391aea2853_Enabled">
    <vt:lpwstr>True</vt:lpwstr>
  </property>
  <property fmtid="{D5CDD505-2E9C-101B-9397-08002B2CF9AE}" pid="8" name="MSIP_Label_71dda7c5-96ca-48e3-9e3a-5c391aea2853_Extended_MSFT_Method">
    <vt:lpwstr>Automatic</vt:lpwstr>
  </property>
  <property fmtid="{D5CDD505-2E9C-101B-9397-08002B2CF9AE}" pid="9" name="MSIP_Label_71dda7c5-96ca-48e3-9e3a-5c391aea2853_Name">
    <vt:lpwstr>General</vt:lpwstr>
  </property>
  <property fmtid="{D5CDD505-2E9C-101B-9397-08002B2CF9AE}" pid="10" name="MSIP_Label_71dda7c5-96ca-48e3-9e3a-5c391aea2853_Owner">
    <vt:lpwstr>npatel@westonfavellacademy.org</vt:lpwstr>
  </property>
  <property fmtid="{D5CDD505-2E9C-101B-9397-08002B2CF9AE}" pid="11" name="MSIP_Label_71dda7c5-96ca-48e3-9e3a-5c391aea2853_SetDate">
    <vt:lpwstr>2021-08-17T19:09:07.6720190Z</vt:lpwstr>
  </property>
  <property fmtid="{D5CDD505-2E9C-101B-9397-08002B2CF9AE}" pid="12" name="MSIP_Label_71dda7c5-96ca-48e3-9e3a-5c391aea2853_SiteId">
    <vt:lpwstr>a091745a-b7d8-4d7a-b2a6-1359053d4510</vt:lpwstr>
  </property>
  <property fmtid="{D5CDD505-2E9C-101B-9397-08002B2CF9AE}" pid="13" name="Producer">
    <vt:lpwstr>Microsoft® PowerPoint® for Microsoft 365</vt:lpwstr>
  </property>
  <property fmtid="{D5CDD505-2E9C-101B-9397-08002B2CF9AE}" pid="14" name="ContentTypeId">
    <vt:lpwstr>0x010100505C397B0DBDDF4EB7540FEC25494737</vt:lpwstr>
  </property>
  <property fmtid="{D5CDD505-2E9C-101B-9397-08002B2CF9AE}" pid="15" name="MediaServiceImageTags">
    <vt:lpwstr/>
  </property>
</Properties>
</file>