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9" r:id="rId6"/>
    <p:sldId id="260" r:id="rId7"/>
    <p:sldId id="258" r:id="rId8"/>
    <p:sldId id="261"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5" d="100"/>
          <a:sy n="85" d="100"/>
        </p:scale>
        <p:origin x="18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3F6CACA-551B-4865-94F1-3D45ABF380A7}"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FE8AF-E0DF-497D-9157-3CA09B0C6FDD}" type="slidenum">
              <a:rPr lang="en-GB" smtClean="0"/>
              <a:t>‹#›</a:t>
            </a:fld>
            <a:endParaRPr lang="en-GB"/>
          </a:p>
        </p:txBody>
      </p:sp>
    </p:spTree>
    <p:extLst>
      <p:ext uri="{BB962C8B-B14F-4D97-AF65-F5344CB8AC3E}">
        <p14:creationId xmlns:p14="http://schemas.microsoft.com/office/powerpoint/2010/main" val="1922325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F6CACA-551B-4865-94F1-3D45ABF380A7}"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FE8AF-E0DF-497D-9157-3CA09B0C6FDD}" type="slidenum">
              <a:rPr lang="en-GB" smtClean="0"/>
              <a:t>‹#›</a:t>
            </a:fld>
            <a:endParaRPr lang="en-GB"/>
          </a:p>
        </p:txBody>
      </p:sp>
    </p:spTree>
    <p:extLst>
      <p:ext uri="{BB962C8B-B14F-4D97-AF65-F5344CB8AC3E}">
        <p14:creationId xmlns:p14="http://schemas.microsoft.com/office/powerpoint/2010/main" val="1946562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F6CACA-551B-4865-94F1-3D45ABF380A7}"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FE8AF-E0DF-497D-9157-3CA09B0C6FDD}" type="slidenum">
              <a:rPr lang="en-GB" smtClean="0"/>
              <a:t>‹#›</a:t>
            </a:fld>
            <a:endParaRPr lang="en-GB"/>
          </a:p>
        </p:txBody>
      </p:sp>
    </p:spTree>
    <p:extLst>
      <p:ext uri="{BB962C8B-B14F-4D97-AF65-F5344CB8AC3E}">
        <p14:creationId xmlns:p14="http://schemas.microsoft.com/office/powerpoint/2010/main" val="3531237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3F6CACA-551B-4865-94F1-3D45ABF380A7}"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9FE8AF-E0DF-497D-9157-3CA09B0C6FDD}" type="slidenum">
              <a:rPr lang="en-GB" smtClean="0"/>
              <a:t>‹#›</a:t>
            </a:fld>
            <a:endParaRPr lang="en-GB"/>
          </a:p>
        </p:txBody>
      </p:sp>
    </p:spTree>
    <p:extLst>
      <p:ext uri="{BB962C8B-B14F-4D97-AF65-F5344CB8AC3E}">
        <p14:creationId xmlns:p14="http://schemas.microsoft.com/office/powerpoint/2010/main" val="2712984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3F6CACA-551B-4865-94F1-3D45ABF380A7}" type="datetimeFigureOut">
              <a:rPr lang="en-GB" smtClean="0"/>
              <a:t>16/11/2020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9FE8AF-E0DF-497D-9157-3CA09B0C6FDD}" type="slidenum">
              <a:rPr lang="en-GB" smtClean="0"/>
              <a:t>‹#›</a:t>
            </a:fld>
            <a:endParaRPr lang="en-GB"/>
          </a:p>
        </p:txBody>
      </p:sp>
    </p:spTree>
    <p:extLst>
      <p:ext uri="{BB962C8B-B14F-4D97-AF65-F5344CB8AC3E}">
        <p14:creationId xmlns:p14="http://schemas.microsoft.com/office/powerpoint/2010/main" val="1096655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3F6CACA-551B-4865-94F1-3D45ABF380A7}" type="datetimeFigureOut">
              <a:rPr lang="en-GB" smtClean="0"/>
              <a:t>16/11/2020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9FE8AF-E0DF-497D-9157-3CA09B0C6FDD}" type="slidenum">
              <a:rPr lang="en-GB" smtClean="0"/>
              <a:t>‹#›</a:t>
            </a:fld>
            <a:endParaRPr lang="en-GB"/>
          </a:p>
        </p:txBody>
      </p:sp>
    </p:spTree>
    <p:extLst>
      <p:ext uri="{BB962C8B-B14F-4D97-AF65-F5344CB8AC3E}">
        <p14:creationId xmlns:p14="http://schemas.microsoft.com/office/powerpoint/2010/main" val="2029058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F6CACA-551B-4865-94F1-3D45ABF380A7}" type="datetimeFigureOut">
              <a:rPr lang="en-GB" smtClean="0"/>
              <a:t>16/11/2020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9FE8AF-E0DF-497D-9157-3CA09B0C6FDD}" type="slidenum">
              <a:rPr lang="en-GB" smtClean="0"/>
              <a:t>‹#›</a:t>
            </a:fld>
            <a:endParaRPr lang="en-GB"/>
          </a:p>
        </p:txBody>
      </p:sp>
    </p:spTree>
    <p:extLst>
      <p:ext uri="{BB962C8B-B14F-4D97-AF65-F5344CB8AC3E}">
        <p14:creationId xmlns:p14="http://schemas.microsoft.com/office/powerpoint/2010/main" val="3489242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F6CACA-551B-4865-94F1-3D45ABF380A7}"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9FE8AF-E0DF-497D-9157-3CA09B0C6FDD}" type="slidenum">
              <a:rPr lang="en-GB" smtClean="0"/>
              <a:t>‹#›</a:t>
            </a:fld>
            <a:endParaRPr lang="en-GB"/>
          </a:p>
        </p:txBody>
      </p:sp>
    </p:spTree>
    <p:extLst>
      <p:ext uri="{BB962C8B-B14F-4D97-AF65-F5344CB8AC3E}">
        <p14:creationId xmlns:p14="http://schemas.microsoft.com/office/powerpoint/2010/main" val="2268187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F6CACA-551B-4865-94F1-3D45ABF380A7}"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9FE8AF-E0DF-497D-9157-3CA09B0C6FDD}" type="slidenum">
              <a:rPr lang="en-GB" smtClean="0"/>
              <a:t>‹#›</a:t>
            </a:fld>
            <a:endParaRPr lang="en-GB"/>
          </a:p>
        </p:txBody>
      </p:sp>
    </p:spTree>
    <p:extLst>
      <p:ext uri="{BB962C8B-B14F-4D97-AF65-F5344CB8AC3E}">
        <p14:creationId xmlns:p14="http://schemas.microsoft.com/office/powerpoint/2010/main" val="2039794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F6CACA-551B-4865-94F1-3D45ABF380A7}"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FE8AF-E0DF-497D-9157-3CA09B0C6FDD}" type="slidenum">
              <a:rPr lang="en-GB" smtClean="0"/>
              <a:t>‹#›</a:t>
            </a:fld>
            <a:endParaRPr lang="en-GB"/>
          </a:p>
        </p:txBody>
      </p:sp>
    </p:spTree>
    <p:extLst>
      <p:ext uri="{BB962C8B-B14F-4D97-AF65-F5344CB8AC3E}">
        <p14:creationId xmlns:p14="http://schemas.microsoft.com/office/powerpoint/2010/main" val="40057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F6CACA-551B-4865-94F1-3D45ABF380A7}"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FE8AF-E0DF-497D-9157-3CA09B0C6FDD}" type="slidenum">
              <a:rPr lang="en-GB" smtClean="0"/>
              <a:t>‹#›</a:t>
            </a:fld>
            <a:endParaRPr lang="en-GB"/>
          </a:p>
        </p:txBody>
      </p:sp>
    </p:spTree>
    <p:extLst>
      <p:ext uri="{BB962C8B-B14F-4D97-AF65-F5344CB8AC3E}">
        <p14:creationId xmlns:p14="http://schemas.microsoft.com/office/powerpoint/2010/main" val="792116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F6CACA-551B-4865-94F1-3D45ABF380A7}" type="datetimeFigureOut">
              <a:rPr lang="en-GB" smtClean="0"/>
              <a:t>16/11/2020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FE8AF-E0DF-497D-9157-3CA09B0C6FDD}" type="slidenum">
              <a:rPr lang="en-GB" smtClean="0"/>
              <a:t>‹#›</a:t>
            </a:fld>
            <a:endParaRPr lang="en-GB"/>
          </a:p>
        </p:txBody>
      </p:sp>
    </p:spTree>
    <p:extLst>
      <p:ext uri="{BB962C8B-B14F-4D97-AF65-F5344CB8AC3E}">
        <p14:creationId xmlns:p14="http://schemas.microsoft.com/office/powerpoint/2010/main" val="108591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94854" y="440170"/>
            <a:ext cx="11603181" cy="6168447"/>
          </a:xfrm>
        </p:spPr>
        <p:txBody>
          <a:bodyPr>
            <a:normAutofit fontScale="92500" lnSpcReduction="20000"/>
          </a:bodyPr>
          <a:lstStyle/>
          <a:p>
            <a:pPr marL="0" indent="0" algn="ctr">
              <a:buNone/>
            </a:pPr>
            <a:r>
              <a:rPr lang="en-GB" sz="6500" dirty="0"/>
              <a:t>PE Kit</a:t>
            </a:r>
          </a:p>
          <a:p>
            <a:pPr marL="0" indent="0" algn="ctr">
              <a:buNone/>
            </a:pPr>
            <a:r>
              <a:rPr lang="en-GB" dirty="0"/>
              <a:t>The Academy has strict guidelines on dress and all pupils are expected to wear the full Academy uniform. The PE kit for all years is detailed below:</a:t>
            </a:r>
          </a:p>
          <a:p>
            <a:r>
              <a:rPr lang="en-GB" dirty="0"/>
              <a:t>Academy short-sleeved sports polo kit</a:t>
            </a:r>
          </a:p>
          <a:p>
            <a:r>
              <a:rPr lang="en-GB" dirty="0"/>
              <a:t>Academy long-sleeved reversible sports shirt</a:t>
            </a:r>
          </a:p>
          <a:p>
            <a:r>
              <a:rPr lang="en-GB" dirty="0"/>
              <a:t>Academy shorts</a:t>
            </a:r>
          </a:p>
          <a:p>
            <a:r>
              <a:rPr lang="en-GB" dirty="0"/>
              <a:t>Plain black sports socks</a:t>
            </a:r>
          </a:p>
          <a:p>
            <a:r>
              <a:rPr lang="en-GB" dirty="0"/>
              <a:t>Suitable lace up trainers</a:t>
            </a:r>
          </a:p>
          <a:p>
            <a:r>
              <a:rPr lang="en-GB" dirty="0"/>
              <a:t>In addition, pupils can choose to wear the Academy tracksuit bottoms</a:t>
            </a:r>
          </a:p>
          <a:p>
            <a:endParaRPr lang="en-GB" dirty="0"/>
          </a:p>
          <a:p>
            <a:pPr marL="0" indent="0" algn="ctr">
              <a:buNone/>
            </a:pPr>
            <a:r>
              <a:rPr lang="en-GB" i="1" dirty="0"/>
              <a:t>Plain black tracksuit bottoms/leggings/long plain black tops (no zips or logos ) can be worn under shorts/tops as normal, or normal school black tracksuits.</a:t>
            </a:r>
          </a:p>
          <a:p>
            <a:pPr marL="0" indent="0" algn="ctr">
              <a:buNone/>
            </a:pPr>
            <a:r>
              <a:rPr lang="en-GB" i="1" dirty="0"/>
              <a:t>Blazers or school jumpers will be allowed if it is cold but we may adapt the games for this to make it safe.</a:t>
            </a:r>
          </a:p>
          <a:p>
            <a:pPr marL="0" indent="0">
              <a:buNone/>
            </a:pPr>
            <a:endParaRPr lang="en-GB" dirty="0"/>
          </a:p>
          <a:p>
            <a:endParaRPr lang="en-GB" dirty="0"/>
          </a:p>
        </p:txBody>
      </p:sp>
    </p:spTree>
    <p:extLst>
      <p:ext uri="{BB962C8B-B14F-4D97-AF65-F5344CB8AC3E}">
        <p14:creationId xmlns:p14="http://schemas.microsoft.com/office/powerpoint/2010/main" val="1914330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80209" y="637308"/>
            <a:ext cx="11483624" cy="3995233"/>
          </a:xfrm>
          <a:prstGeom prst="rect">
            <a:avLst/>
          </a:prstGeom>
        </p:spPr>
      </p:pic>
      <p:sp>
        <p:nvSpPr>
          <p:cNvPr id="5" name="TextBox 4"/>
          <p:cNvSpPr txBox="1"/>
          <p:nvPr/>
        </p:nvSpPr>
        <p:spPr>
          <a:xfrm>
            <a:off x="858982" y="4765964"/>
            <a:ext cx="10612582" cy="1384995"/>
          </a:xfrm>
          <a:prstGeom prst="rect">
            <a:avLst/>
          </a:prstGeom>
          <a:noFill/>
        </p:spPr>
        <p:txBody>
          <a:bodyPr wrap="square" rtlCol="0">
            <a:spAutoFit/>
          </a:bodyPr>
          <a:lstStyle/>
          <a:p>
            <a:pPr algn="ctr"/>
            <a:r>
              <a:rPr lang="en-GB" sz="2800" dirty="0"/>
              <a:t>If kit is on order then plain black T-shirts and tracksuit bottoms will be allowed -  a note must be brought from home to confirm this. Leggings can only be worn under the shorts.</a:t>
            </a:r>
            <a:endParaRPr lang="en-GB" sz="2000" dirty="0"/>
          </a:p>
        </p:txBody>
      </p:sp>
    </p:spTree>
    <p:extLst>
      <p:ext uri="{BB962C8B-B14F-4D97-AF65-F5344CB8AC3E}">
        <p14:creationId xmlns:p14="http://schemas.microsoft.com/office/powerpoint/2010/main" val="416887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676607" y="114887"/>
            <a:ext cx="5533467" cy="4883221"/>
          </a:xfrm>
          <a:prstGeom prst="rect">
            <a:avLst/>
          </a:prstGeom>
        </p:spPr>
      </p:pic>
      <p:sp>
        <p:nvSpPr>
          <p:cNvPr id="5" name="TextBox 4"/>
          <p:cNvSpPr txBox="1"/>
          <p:nvPr/>
        </p:nvSpPr>
        <p:spPr>
          <a:xfrm>
            <a:off x="6483927" y="359194"/>
            <a:ext cx="5237018" cy="6494085"/>
          </a:xfrm>
          <a:prstGeom prst="rect">
            <a:avLst/>
          </a:prstGeom>
          <a:noFill/>
        </p:spPr>
        <p:txBody>
          <a:bodyPr wrap="square" rtlCol="0">
            <a:spAutoFit/>
          </a:bodyPr>
          <a:lstStyle/>
          <a:p>
            <a:r>
              <a:rPr lang="en-GB" sz="3200" dirty="0"/>
              <a:t>In the present situation pupils can wear school jumpers or blazers for PE but pupils must realise that lessons will be adapted if this happens due to risk assessments.</a:t>
            </a:r>
          </a:p>
          <a:p>
            <a:endParaRPr lang="en-GB" sz="3200" dirty="0"/>
          </a:p>
          <a:p>
            <a:r>
              <a:rPr lang="en-GB" sz="3200" dirty="0"/>
              <a:t>No other tops are allowed (</a:t>
            </a:r>
            <a:r>
              <a:rPr lang="en-GB" sz="3200" dirty="0" err="1"/>
              <a:t>inc</a:t>
            </a:r>
            <a:r>
              <a:rPr lang="en-GB" sz="3200" dirty="0"/>
              <a:t> </a:t>
            </a:r>
            <a:r>
              <a:rPr lang="en-GB" sz="3200"/>
              <a:t>black hoodies) </a:t>
            </a:r>
            <a:r>
              <a:rPr lang="en-GB" sz="3200" dirty="0"/>
              <a:t>- if pupils are cold on the way to school they should wear a coat or top that they remove when they enter </a:t>
            </a:r>
            <a:r>
              <a:rPr lang="en-GB" sz="3200"/>
              <a:t>the school. </a:t>
            </a:r>
            <a:endParaRPr lang="en-GB" sz="3200" dirty="0"/>
          </a:p>
        </p:txBody>
      </p:sp>
    </p:spTree>
    <p:extLst>
      <p:ext uri="{BB962C8B-B14F-4D97-AF65-F5344CB8AC3E}">
        <p14:creationId xmlns:p14="http://schemas.microsoft.com/office/powerpoint/2010/main" val="42225011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22220" y="1690688"/>
            <a:ext cx="2441430" cy="4089917"/>
          </a:xfrm>
          <a:prstGeom prst="rect">
            <a:avLst/>
          </a:prstGeom>
        </p:spPr>
      </p:pic>
      <p:pic>
        <p:nvPicPr>
          <p:cNvPr id="5" name="Picture 4"/>
          <p:cNvPicPr>
            <a:picLocks noChangeAspect="1"/>
          </p:cNvPicPr>
          <p:nvPr/>
        </p:nvPicPr>
        <p:blipFill>
          <a:blip r:embed="rId3"/>
          <a:stretch>
            <a:fillRect/>
          </a:stretch>
        </p:blipFill>
        <p:spPr>
          <a:xfrm>
            <a:off x="4017819" y="748890"/>
            <a:ext cx="1944398" cy="5973511"/>
          </a:xfrm>
          <a:prstGeom prst="rect">
            <a:avLst/>
          </a:prstGeom>
        </p:spPr>
      </p:pic>
      <p:pic>
        <p:nvPicPr>
          <p:cNvPr id="6" name="Picture 5"/>
          <p:cNvPicPr>
            <a:picLocks noChangeAspect="1"/>
          </p:cNvPicPr>
          <p:nvPr/>
        </p:nvPicPr>
        <p:blipFill>
          <a:blip r:embed="rId4"/>
          <a:stretch>
            <a:fillRect/>
          </a:stretch>
        </p:blipFill>
        <p:spPr>
          <a:xfrm>
            <a:off x="7048066" y="1560333"/>
            <a:ext cx="3980152" cy="4981610"/>
          </a:xfrm>
          <a:prstGeom prst="rect">
            <a:avLst/>
          </a:prstGeom>
        </p:spPr>
      </p:pic>
    </p:spTree>
    <p:extLst>
      <p:ext uri="{BB962C8B-B14F-4D97-AF65-F5344CB8AC3E}">
        <p14:creationId xmlns:p14="http://schemas.microsoft.com/office/powerpoint/2010/main" val="13156845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Moving forward</a:t>
            </a:r>
          </a:p>
        </p:txBody>
      </p:sp>
      <p:sp>
        <p:nvSpPr>
          <p:cNvPr id="3" name="Content Placeholder 2"/>
          <p:cNvSpPr>
            <a:spLocks noGrp="1"/>
          </p:cNvSpPr>
          <p:nvPr>
            <p:ph idx="1"/>
          </p:nvPr>
        </p:nvSpPr>
        <p:spPr/>
        <p:txBody>
          <a:bodyPr/>
          <a:lstStyle/>
          <a:p>
            <a:pPr marL="0" indent="0">
              <a:buNone/>
            </a:pPr>
            <a:r>
              <a:rPr lang="en-GB" dirty="0"/>
              <a:t>A group of Kingswood pupils did meet with our kit suppliers to look at items we intend to add to the PE kit. The following items were planned to be part of the kit but due to COVID have been delayed as they have not had sufficient supplies:</a:t>
            </a:r>
          </a:p>
          <a:p>
            <a:endParaRPr lang="en-GB" dirty="0"/>
          </a:p>
          <a:p>
            <a:r>
              <a:rPr lang="en-GB" dirty="0"/>
              <a:t>A more modern fit tracksuit bottom.</a:t>
            </a:r>
          </a:p>
          <a:p>
            <a:r>
              <a:rPr lang="en-GB" dirty="0"/>
              <a:t>Sport leggings that do not need to go under shorts.</a:t>
            </a:r>
          </a:p>
          <a:p>
            <a:r>
              <a:rPr lang="en-GB" dirty="0"/>
              <a:t>A sports top for warmth.</a:t>
            </a:r>
          </a:p>
        </p:txBody>
      </p:sp>
    </p:spTree>
    <p:extLst>
      <p:ext uri="{BB962C8B-B14F-4D97-AF65-F5344CB8AC3E}">
        <p14:creationId xmlns:p14="http://schemas.microsoft.com/office/powerpoint/2010/main" val="3120468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6CCCF-8AB7-42C6-A726-34F8028615F7}"/>
              </a:ext>
            </a:extLst>
          </p:cNvPr>
          <p:cNvSpPr>
            <a:spLocks noGrp="1"/>
          </p:cNvSpPr>
          <p:nvPr>
            <p:ph type="title"/>
          </p:nvPr>
        </p:nvSpPr>
        <p:spPr/>
        <p:txBody>
          <a:bodyPr/>
          <a:lstStyle/>
          <a:p>
            <a:r>
              <a:rPr lang="en-GB" dirty="0"/>
              <a:t>Finally</a:t>
            </a:r>
          </a:p>
        </p:txBody>
      </p:sp>
      <p:sp>
        <p:nvSpPr>
          <p:cNvPr id="3" name="Content Placeholder 2">
            <a:extLst>
              <a:ext uri="{FF2B5EF4-FFF2-40B4-BE49-F238E27FC236}">
                <a16:creationId xmlns:a16="http://schemas.microsoft.com/office/drawing/2014/main" id="{0D073723-DF5C-433B-9679-5C9A6930653D}"/>
              </a:ext>
            </a:extLst>
          </p:cNvPr>
          <p:cNvSpPr>
            <a:spLocks noGrp="1"/>
          </p:cNvSpPr>
          <p:nvPr>
            <p:ph idx="1"/>
          </p:nvPr>
        </p:nvSpPr>
        <p:spPr/>
        <p:txBody>
          <a:bodyPr/>
          <a:lstStyle/>
          <a:p>
            <a:r>
              <a:rPr lang="en-GB" dirty="0"/>
              <a:t>For those of you who have been issued with a Kingswood sports hoodie (sports leaders etc) you may wear this to and from school. </a:t>
            </a:r>
          </a:p>
          <a:p>
            <a:endParaRPr lang="en-GB" dirty="0"/>
          </a:p>
          <a:p>
            <a:r>
              <a:rPr lang="en-GB" dirty="0"/>
              <a:t>However, it is not to be worn in class and if you are cold, then you should wear your Kingswood blazer or purple / black Kingswood jumper.</a:t>
            </a:r>
          </a:p>
        </p:txBody>
      </p:sp>
    </p:spTree>
    <p:extLst>
      <p:ext uri="{BB962C8B-B14F-4D97-AF65-F5344CB8AC3E}">
        <p14:creationId xmlns:p14="http://schemas.microsoft.com/office/powerpoint/2010/main" val="40945405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B46E6AEC3886E46ADEA03BD7CE4B55C" ma:contentTypeVersion="12" ma:contentTypeDescription="Create a new document." ma:contentTypeScope="" ma:versionID="a1af36506432cc13581b9426cede6b0d">
  <xsd:schema xmlns:xsd="http://www.w3.org/2001/XMLSchema" xmlns:xs="http://www.w3.org/2001/XMLSchema" xmlns:p="http://schemas.microsoft.com/office/2006/metadata/properties" xmlns:ns3="b199f483-98f2-4b60-b5e3-02b1754ca308" xmlns:ns4="32884015-cbbd-400c-889c-dc91acc9e92f" targetNamespace="http://schemas.microsoft.com/office/2006/metadata/properties" ma:root="true" ma:fieldsID="58fb4092a5e6362aec1f7a86d7803c18" ns3:_="" ns4:_="">
    <xsd:import namespace="b199f483-98f2-4b60-b5e3-02b1754ca308"/>
    <xsd:import namespace="32884015-cbbd-400c-889c-dc91acc9e92f"/>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199f483-98f2-4b60-b5e3-02b1754ca30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2884015-cbbd-400c-889c-dc91acc9e92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8BCB0D-9D51-421C-B52D-AF7D90E254B7}">
  <ds:schemaRefs>
    <ds:schemaRef ds:uri="http://schemas.microsoft.com/office/infopath/2007/PartnerControls"/>
    <ds:schemaRef ds:uri="http://purl.org/dc/elements/1.1/"/>
    <ds:schemaRef ds:uri="http://purl.org/dc/terms/"/>
    <ds:schemaRef ds:uri="http://schemas.microsoft.com/office/2006/metadata/properties"/>
    <ds:schemaRef ds:uri="http://schemas.microsoft.com/office/2006/documentManagement/types"/>
    <ds:schemaRef ds:uri="32884015-cbbd-400c-889c-dc91acc9e92f"/>
    <ds:schemaRef ds:uri="http://purl.org/dc/dcmitype/"/>
    <ds:schemaRef ds:uri="http://schemas.openxmlformats.org/package/2006/metadata/core-properties"/>
    <ds:schemaRef ds:uri="b199f483-98f2-4b60-b5e3-02b1754ca308"/>
    <ds:schemaRef ds:uri="http://www.w3.org/XML/1998/namespace"/>
  </ds:schemaRefs>
</ds:datastoreItem>
</file>

<file path=customXml/itemProps2.xml><?xml version="1.0" encoding="utf-8"?>
<ds:datastoreItem xmlns:ds="http://schemas.openxmlformats.org/officeDocument/2006/customXml" ds:itemID="{32B53369-A253-42E4-A86C-E7643C91423C}">
  <ds:schemaRefs>
    <ds:schemaRef ds:uri="http://schemas.microsoft.com/sharepoint/v3/contenttype/forms"/>
  </ds:schemaRefs>
</ds:datastoreItem>
</file>

<file path=customXml/itemProps3.xml><?xml version="1.0" encoding="utf-8"?>
<ds:datastoreItem xmlns:ds="http://schemas.openxmlformats.org/officeDocument/2006/customXml" ds:itemID="{CF60777E-C622-46E3-BA37-0D4F23DEE6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199f483-98f2-4b60-b5e3-02b1754ca308"/>
    <ds:schemaRef ds:uri="32884015-cbbd-400c-889c-dc91acc9e92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37</TotalTime>
  <Words>356</Words>
  <Application>Microsoft Office PowerPoint</Application>
  <PresentationFormat>Widescreen</PresentationFormat>
  <Paragraphs>25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PowerPoint Presentation</vt:lpstr>
      <vt:lpstr>PowerPoint Presentation</vt:lpstr>
      <vt:lpstr>PowerPoint Presentation</vt:lpstr>
      <vt:lpstr>Moving forward</vt:lpstr>
      <vt:lpstr>Finally</vt:lpstr>
    </vt:vector>
  </TitlesOfParts>
  <Company>Greenwood Academies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Meekcom</dc:creator>
  <cp:lastModifiedBy>Jen Benson</cp:lastModifiedBy>
  <cp:revision>6</cp:revision>
  <dcterms:created xsi:type="dcterms:W3CDTF">2020-09-08T20:04:40Z</dcterms:created>
  <dcterms:modified xsi:type="dcterms:W3CDTF">2020-11-16T14:12:29Z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1dda7c5-96ca-48e3-9e3a-5c391aea2853_Enabled">
    <vt:lpwstr>True</vt:lpwstr>
  </property>
  <property fmtid="{D5CDD505-2E9C-101B-9397-08002B2CF9AE}" pid="3" name="MSIP_Label_71dda7c5-96ca-48e3-9e3a-5c391aea2853_SiteId">
    <vt:lpwstr>a091745a-b7d8-4d7a-b2a6-1359053d4510</vt:lpwstr>
  </property>
  <property fmtid="{D5CDD505-2E9C-101B-9397-08002B2CF9AE}" pid="4" name="MSIP_Label_71dda7c5-96ca-48e3-9e3a-5c391aea2853_Ref">
    <vt:lpwstr>https://api.informationprotection.azure.com/api/a091745a-b7d8-4d7a-b2a6-1359053d4510</vt:lpwstr>
  </property>
  <property fmtid="{D5CDD505-2E9C-101B-9397-08002B2CF9AE}" pid="5" name="MSIP_Label_71dda7c5-96ca-48e3-9e3a-5c391aea2853_SetBy">
    <vt:lpwstr>smeekcom@kingswoodsecondaryacademy.org</vt:lpwstr>
  </property>
  <property fmtid="{D5CDD505-2E9C-101B-9397-08002B2CF9AE}" pid="6" name="MSIP_Label_71dda7c5-96ca-48e3-9e3a-5c391aea2853_SetDate">
    <vt:lpwstr>2020-09-08T21:33:48.5936566+01:00</vt:lpwstr>
  </property>
  <property fmtid="{D5CDD505-2E9C-101B-9397-08002B2CF9AE}" pid="7" name="MSIP_Label_71dda7c5-96ca-48e3-9e3a-5c391aea2853_Name">
    <vt:lpwstr>General</vt:lpwstr>
  </property>
  <property fmtid="{D5CDD505-2E9C-101B-9397-08002B2CF9AE}" pid="8" name="MSIP_Label_71dda7c5-96ca-48e3-9e3a-5c391aea2853_Application">
    <vt:lpwstr>Microsoft Azure Information Protection</vt:lpwstr>
  </property>
  <property fmtid="{D5CDD505-2E9C-101B-9397-08002B2CF9AE}" pid="9" name="MSIP_Label_71dda7c5-96ca-48e3-9e3a-5c391aea2853_Extended_MSFT_Method">
    <vt:lpwstr>Automatic</vt:lpwstr>
  </property>
  <property fmtid="{D5CDD505-2E9C-101B-9397-08002B2CF9AE}" pid="10" name="Sensitivity">
    <vt:lpwstr>General</vt:lpwstr>
  </property>
  <property fmtid="{D5CDD505-2E9C-101B-9397-08002B2CF9AE}" pid="11" name="ContentTypeId">
    <vt:lpwstr>0x010100FB46E6AEC3886E46ADEA03BD7CE4B55C</vt:lpwstr>
  </property>
</Properties>
</file>