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Magee" userId="b07384c7-8bff-4746-85e8-e99eef9e0fbe" providerId="ADAL" clId="{04131094-BD5C-4F7D-84B9-5D26E05129CE}"/>
    <pc:docChg chg="mod modMainMaster">
      <pc:chgData name="L Magee" userId="b07384c7-8bff-4746-85e8-e99eef9e0fbe" providerId="ADAL" clId="{04131094-BD5C-4F7D-84B9-5D26E05129CE}" dt="2026-05-11T12:24:37.925" v="1" actId="33475"/>
      <pc:docMkLst>
        <pc:docMk/>
      </pc:docMkLst>
      <pc:sldMasterChg chg="modSp mod">
        <pc:chgData name="L Magee" userId="b07384c7-8bff-4746-85e8-e99eef9e0fbe" providerId="ADAL" clId="{04131094-BD5C-4F7D-84B9-5D26E05129CE}" dt="2026-05-11T12:24:37.917" v="0" actId="33475"/>
        <pc:sldMasterMkLst>
          <pc:docMk/>
          <pc:sldMasterMk cId="2665000196" sldId="2147483648"/>
        </pc:sldMasterMkLst>
        <pc:spChg chg="add mod">
          <ac:chgData name="L Magee" userId="b07384c7-8bff-4746-85e8-e99eef9e0fbe" providerId="ADAL" clId="{04131094-BD5C-4F7D-84B9-5D26E05129CE}" dt="2026-05-11T12:24:37.917" v="0" actId="33475"/>
          <ac:spMkLst>
            <pc:docMk/>
            <pc:sldMasterMk cId="2665000196" sldId="2147483648"/>
            <ac:spMk id="9" creationId="{A0CEE20B-875E-DCCE-BD95-736D3ADEDFF0}"/>
          </ac:spMkLst>
        </pc:spChg>
        <pc:spChg chg="add mod">
          <ac:chgData name="L Magee" userId="b07384c7-8bff-4746-85e8-e99eef9e0fbe" providerId="ADAL" clId="{04131094-BD5C-4F7D-84B9-5D26E05129CE}" dt="2026-05-11T12:24:37.917" v="0" actId="33475"/>
          <ac:spMkLst>
            <pc:docMk/>
            <pc:sldMasterMk cId="2665000196" sldId="2147483648"/>
            <ac:spMk id="10" creationId="{EA7C1041-F110-CEB3-141F-7BA971763EE5}"/>
          </ac:spMkLst>
        </pc:sp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A6957-AF6C-BED8-A392-AF780514DB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D6E438-14A1-454A-1763-651264ADF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97A8B7-CFC8-734C-38CB-C86D5A033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2D2CA-431F-0E4B-BAF2-B84850476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AFDF90-941C-6C3A-5DC6-2F2DD87EF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3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AB834-3366-ABA3-5D48-5EA494A16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E33E16-A847-68B0-A932-8D429A16A7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B124D-49BC-F894-E51C-A2A80EEA5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2E6E23-C303-7BC4-D2E3-EA256E9D7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37AB4-E04E-B583-1663-D4DA73081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341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F733-FE05-53B1-F3F4-19ECC106C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B609A-2405-F0CB-2008-584F5F2FC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1ABBE-9EC6-587C-44AD-58AEEF4C2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E0B784-2098-BE66-15EB-926D84AD8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7B7A-78D3-492D-065E-91546219B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451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00E2A-62BE-F83F-54C4-DF4C848D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88D7E-70F2-E103-7D39-C1353D3B9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891F8-AA38-27AD-E166-A69B918AE3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2526F9-EBBD-DD15-946A-3C597EEC3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DB886-2E4B-72AA-6F00-E5C8565AD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7F60DB-9B1C-3F75-F62E-AC3C65AC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96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10648-4E37-953D-05C0-96462860B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2FD763-628F-0716-312D-1A6F11FE5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FD4462-0168-B994-913B-AC4C52A933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20CC05-4A69-92C7-019F-B8376E97D6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E4E0EF-77FA-FF17-8E05-049E1D2804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8A3988-6D76-2D8B-0434-0F15746EA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7F5419-B288-42ED-A361-271EE8A8B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332449-7E1F-D768-6F10-EA836DCC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383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9F73C-C61D-7581-B963-699735B2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CA9CD6-3CE1-DF40-5351-921A721F5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B16256-7EFD-5277-EFA6-2F6C6DF58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4B53D0-3447-9ACD-2BAC-5B0EC4142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279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AFD78C-C44C-7CB5-F845-76247702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9AD3E0-7B02-EEF4-FBC8-AE1547C32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717B6F-F122-66B5-89C2-D05343ACF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263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42BC1-790D-91D9-0518-EB36E63A6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0FC111-149A-227B-344E-9991B482FD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6766A0-555B-2EED-7DBB-77A6A10089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0EDB7C-5CFF-6D7F-7231-B5EEC7B08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83034-CD79-46D7-6CDA-DB0B2C7DA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783D6D-DBE0-5A5B-843F-BF373A379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47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89D9D-484C-857F-3C93-71AF5C9D6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49CB12-17A2-40F0-E657-E495F28477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9D988E-4F46-6573-9C57-A01987AEAF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836A3-182D-8C27-1398-4E989F5E9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06153-F845-4932-EE2B-D39AA4A05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E9BB29-287C-9143-6C6D-98FDD8C2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368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FA366-2F3C-B6A2-B906-FCBA8A627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201057-15F4-6A12-09A0-3C3C7A19B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8CECA-F6AE-4961-475F-6970C2A86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9F872-327A-1390-6AE8-FBBE67ADC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C90D9-B71F-978B-CED9-914441A4C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23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77BE55-E364-CA62-A76B-253CF8A65E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3D56DB-D53D-7191-FAB3-621A65A40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094B5-DA31-FA27-8D65-0528C5CD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1D820-1C7E-4C20-7F86-E13778CD8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2C40B-FFA8-B90F-026C-F985AF96C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354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321563-F653-88F1-BB9E-467B39153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0FD8EC-BC1F-A4E1-E1A4-7025A1902A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37D0E-CBD2-0AE2-91C1-DB256DD37B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AC75BE-F992-4A32-A1FC-EABC71556EE5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97628-A5DD-978C-122D-CA00D82EA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896E21-25F4-F1E7-4267-80B821785C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A54EA9-65C5-4549-B8A6-F10E74CE5F3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CEE20B-875E-DCCE-BD95-736D3ADEDFF0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7C1041-F110-CEB3-141F-7BA971763EE5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665000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limate graph_image">
            <a:extLst>
              <a:ext uri="{FF2B5EF4-FFF2-40B4-BE49-F238E27FC236}">
                <a16:creationId xmlns:a16="http://schemas.microsoft.com/office/drawing/2014/main" id="{92DF4A77-4355-6407-F505-CA0DDF5F7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2176"/>
            <a:ext cx="4455795" cy="255270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00024B-3AD4-204C-BE72-E8A90E0802FB}"/>
              </a:ext>
            </a:extLst>
          </p:cNvPr>
          <p:cNvSpPr txBox="1"/>
          <p:nvPr/>
        </p:nvSpPr>
        <p:spPr>
          <a:xfrm>
            <a:off x="839449" y="3417510"/>
            <a:ext cx="236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Climate graphs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18C336-77A9-A141-48A5-61925B120A32}"/>
              </a:ext>
            </a:extLst>
          </p:cNvPr>
          <p:cNvSpPr txBox="1"/>
          <p:nvPr/>
        </p:nvSpPr>
        <p:spPr>
          <a:xfrm>
            <a:off x="0" y="5970210"/>
            <a:ext cx="406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Precipitation is in blue – bar chart</a:t>
            </a:r>
          </a:p>
          <a:p>
            <a:r>
              <a:rPr lang="en-US" dirty="0"/>
              <a:t>Temperature is in red – line graph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651015-B7E1-40E0-DA80-E3ECF43638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1584"/>
          <a:stretch/>
        </p:blipFill>
        <p:spPr>
          <a:xfrm>
            <a:off x="0" y="0"/>
            <a:ext cx="5588038" cy="32558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A175587-CDA7-45BE-7281-EFA86D784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7403" y="3469068"/>
            <a:ext cx="5504597" cy="33471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1602AE4-07FE-44AD-E8C4-6FC4C7573D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41815"/>
            <a:ext cx="5254663" cy="333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015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2606736-D2DE-CFD5-A8DA-790457F78FAD}"/>
              </a:ext>
            </a:extLst>
          </p:cNvPr>
          <p:cNvSpPr txBox="1"/>
          <p:nvPr/>
        </p:nvSpPr>
        <p:spPr>
          <a:xfrm>
            <a:off x="3810" y="2100"/>
            <a:ext cx="6092190" cy="2720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Hadley Cell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Near the </a:t>
            </a: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Equator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the sun is directly overhead, heating the air strongly. 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As the hot air rises at the Equator, it cools, and </a:t>
            </a: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heavy rain falls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(this is why tropical rainforests are near the Equator).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Around </a:t>
            </a: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30° north and south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the air that rose at the Equator has cooled and </a:t>
            </a: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sinks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back down to the Earth's surface.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Sinking air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causes </a:t>
            </a: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high pressure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means the air gets warmer and can hold more moisture — </a:t>
            </a: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clouds can't form easily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so you get </a:t>
            </a:r>
            <a:r>
              <a:rPr lang="en-GB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dry, clear skies</a:t>
            </a: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— perfect conditions for deserts!</a:t>
            </a:r>
          </a:p>
        </p:txBody>
      </p:sp>
      <p:pic>
        <p:nvPicPr>
          <p:cNvPr id="1026" name="Picture 2" descr="Global weather cells diagram">
            <a:extLst>
              <a:ext uri="{FF2B5EF4-FFF2-40B4-BE49-F238E27FC236}">
                <a16:creationId xmlns:a16="http://schemas.microsoft.com/office/drawing/2014/main" id="{B5337B1A-8758-E053-DDFE-4BD3C0F93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6420"/>
            <a:ext cx="4648200" cy="3747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F4B0D5E7-3723-FAFC-E483-4D4FD76C90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3160" y="203984"/>
            <a:ext cx="5593080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Rain Shadow Effect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Some deserts form because of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mountains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Moist air blows from the ocean and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rises over mountains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As it rises, the air cools and drops rain on the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windward side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(the side facing the wind).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When the air moves over the mountain, it has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lost most of its moisture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side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(the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leeward side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 is dry — and this is called a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rain shadow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Sahara Desert in Africa can be partly explained by this process due to the Atlas Mountains to the west of the Sahara desert. 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1" descr="A diagram of a mountain with snow and water&#10;&#10;AI-generated content may be incorrect.">
            <a:extLst>
              <a:ext uri="{FF2B5EF4-FFF2-40B4-BE49-F238E27FC236}">
                <a16:creationId xmlns:a16="http://schemas.microsoft.com/office/drawing/2014/main" id="{59965F77-B4B4-7401-B7CE-B6F1FBC04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703681"/>
            <a:ext cx="5000625" cy="28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814FF375-23B7-D06E-DFD4-1A31A435B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1744" y="3424932"/>
            <a:ext cx="48670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Windward									Leeward side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488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935FA22-C806-A518-F164-4E14748990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756414"/>
              </p:ext>
            </p:extLst>
          </p:nvPr>
        </p:nvGraphicFramePr>
        <p:xfrm>
          <a:off x="523449" y="338666"/>
          <a:ext cx="11116101" cy="5061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3001">
                  <a:extLst>
                    <a:ext uri="{9D8B030D-6E8A-4147-A177-3AD203B41FA5}">
                      <a16:colId xmlns:a16="http://schemas.microsoft.com/office/drawing/2014/main" val="1893588563"/>
                    </a:ext>
                  </a:extLst>
                </a:gridCol>
                <a:gridCol w="5723100">
                  <a:extLst>
                    <a:ext uri="{9D8B030D-6E8A-4147-A177-3AD203B41FA5}">
                      <a16:colId xmlns:a16="http://schemas.microsoft.com/office/drawing/2014/main" val="1775227514"/>
                    </a:ext>
                  </a:extLst>
                </a:gridCol>
              </a:tblGrid>
              <a:tr h="48965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Opportunities in hot deserts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Challenges in hot deserts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801545"/>
                  </a:ext>
                </a:extLst>
              </a:tr>
              <a:tr h="48965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Mining – Finding resources in the rock beneath deserts e.g. Feldspar in the Thar Desert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Population growth – need for more land is putting pressure on areas already struggling with resources e.g. Sudan, Africa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199277"/>
                  </a:ext>
                </a:extLst>
              </a:tr>
              <a:tr h="48965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Energy – large expanse of land is perfect for renewable energy e.g. wind farms in the Thar desert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Water supply – low amount of water available due to low rainfall – impacts on people, animals and the environment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016004"/>
                  </a:ext>
                </a:extLst>
              </a:tr>
              <a:tr h="48965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Farming – subsistence (for own family) farming as well as being able to sell the extra for profit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Climate change – uncertain future due to changing weather patterns due to climate change. Further decreased rainfall is possible, higher temperatures. 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4184384"/>
                  </a:ext>
                </a:extLst>
              </a:tr>
              <a:tr h="48965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Tourism – brings in money to the local economy e.g. Thar Desert National Park. Allows people to visit while managing the potential impacts.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Desertification – the process of fertile land turning into infertile desert due to the spread of deserts. Issue in the Sahel region, south of the Sahara desert. 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151177"/>
                  </a:ext>
                </a:extLst>
              </a:tr>
              <a:tr h="489656">
                <a:tc>
                  <a:txBody>
                    <a:bodyPr/>
                    <a:lstStyle/>
                    <a:p>
                      <a:endParaRPr lang="en-GB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Tourism – large numbers of people can adversely impact deserts due to erosion by activities such as 4x4, sand surfing. People can also drop/leave litter. 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8872496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F6A8AFA0-4665-7342-A9BF-F55B742A7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449" y="4957234"/>
            <a:ext cx="2809875" cy="1562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35C0B6-4644-1000-118D-3F2437D97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324" y="4957234"/>
            <a:ext cx="2514600" cy="16192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2C78DE-4E07-74FE-8D73-E831B60EB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7924" y="5346035"/>
            <a:ext cx="3276600" cy="12096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2575EC6-3EAA-D15E-0022-E9CF4E366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4524" y="5336510"/>
            <a:ext cx="219075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506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  <SharedWithUsers xmlns="189acabf-49b9-4aac-9cc1-96780c22ec8e">
      <UserInfo>
        <DisplayName/>
        <AccountId xsi:nil="true"/>
        <AccountType/>
      </UserInfo>
    </SharedWithUsers>
    <MediaLengthInSeconds xmlns="8e7f4680-ba74-400e-9986-f9541bd5169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8" ma:contentTypeDescription="Create a new document." ma:contentTypeScope="" ma:versionID="fc2e473e99f800b653dab071b9d6fe22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00ab6e01a98f913f8009e6ace56ba74d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854d057-d798-4cb1-9bcd-ada7f61cbbbd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ED3CC4-AEB0-4C2E-A281-BA9F097307B4}">
  <ds:schemaRefs>
    <ds:schemaRef ds:uri="http://schemas.microsoft.com/office/2006/metadata/properties"/>
    <ds:schemaRef ds:uri="http://schemas.microsoft.com/office/infopath/2007/PartnerControls"/>
    <ds:schemaRef ds:uri="8e7f4680-ba74-400e-9986-f9541bd51691"/>
    <ds:schemaRef ds:uri="189acabf-49b9-4aac-9cc1-96780c22ec8e"/>
  </ds:schemaRefs>
</ds:datastoreItem>
</file>

<file path=customXml/itemProps2.xml><?xml version="1.0" encoding="utf-8"?>
<ds:datastoreItem xmlns:ds="http://schemas.openxmlformats.org/officeDocument/2006/customXml" ds:itemID="{A5E5C28E-4D58-4066-827B-A829DD0FC8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38801C-0FF1-4A89-9535-A99881D329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457</Words>
  <Application>Microsoft Office PowerPoint</Application>
  <PresentationFormat>Widescreen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Symbol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Markie</dc:creator>
  <cp:lastModifiedBy>L Magee</cp:lastModifiedBy>
  <cp:revision>1</cp:revision>
  <dcterms:created xsi:type="dcterms:W3CDTF">2025-05-12T13:17:27Z</dcterms:created>
  <dcterms:modified xsi:type="dcterms:W3CDTF">2026-05-11T12:24:39Z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0x010100505C397B0DBDDF4EB7540FEC25494737</vt:lpwstr>
  </property>
  <property fmtid="{D5CDD505-2E9C-101B-9397-08002B2CF9AE}" pid="3" name="Order">
    <vt:r8>2250500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  <property fmtid="{D5CDD505-2E9C-101B-9397-08002B2CF9AE}" pid="11" name="MSIP_Label_b3e3b5ea-4b98-4e48-b5c9-b587d8d98a9b_Enabled">
    <vt:lpwstr>true</vt:lpwstr>
  </property>
  <property fmtid="{D5CDD505-2E9C-101B-9397-08002B2CF9AE}" pid="12" name="MSIP_Label_b3e3b5ea-4b98-4e48-b5c9-b587d8d98a9b_SetDate">
    <vt:lpwstr>2026-05-11T12:24:37Z</vt:lpwstr>
  </property>
  <property fmtid="{D5CDD505-2E9C-101B-9397-08002B2CF9AE}" pid="13" name="MSIP_Label_b3e3b5ea-4b98-4e48-b5c9-b587d8d98a9b_Method">
    <vt:lpwstr>Privileged</vt:lpwstr>
  </property>
  <property fmtid="{D5CDD505-2E9C-101B-9397-08002B2CF9AE}" pid="14" name="MSIP_Label_b3e3b5ea-4b98-4e48-b5c9-b587d8d98a9b_Name">
    <vt:lpwstr>b3e3b5ea-4b98-4e48-b5c9-b587d8d98a9b</vt:lpwstr>
  </property>
  <property fmtid="{D5CDD505-2E9C-101B-9397-08002B2CF9AE}" pid="15" name="MSIP_Label_b3e3b5ea-4b98-4e48-b5c9-b587d8d98a9b_SiteId">
    <vt:lpwstr>a091745a-b7d8-4d7a-b2a6-1359053d4510</vt:lpwstr>
  </property>
  <property fmtid="{D5CDD505-2E9C-101B-9397-08002B2CF9AE}" pid="16" name="MSIP_Label_b3e3b5ea-4b98-4e48-b5c9-b587d8d98a9b_ActionId">
    <vt:lpwstr>1768a830-0508-4561-a797-84417aa8a9fc</vt:lpwstr>
  </property>
  <property fmtid="{D5CDD505-2E9C-101B-9397-08002B2CF9AE}" pid="17" name="MSIP_Label_b3e3b5ea-4b98-4e48-b5c9-b587d8d98a9b_ContentBits">
    <vt:lpwstr>3</vt:lpwstr>
  </property>
  <property fmtid="{D5CDD505-2E9C-101B-9397-08002B2CF9AE}" pid="18" name="MSIP_Label_b3e3b5ea-4b98-4e48-b5c9-b587d8d98a9b_Tag">
    <vt:lpwstr>10, 0, 1, 1</vt:lpwstr>
  </property>
  <property fmtid="{D5CDD505-2E9C-101B-9397-08002B2CF9AE}" pid="19" name="ClassificationContentMarkingFooterLocations">
    <vt:lpwstr>Office Theme:10</vt:lpwstr>
  </property>
  <property fmtid="{D5CDD505-2E9C-101B-9397-08002B2CF9AE}" pid="20" name="ClassificationContentMarkingFooterText">
    <vt:lpwstr>Public</vt:lpwstr>
  </property>
  <property fmtid="{D5CDD505-2E9C-101B-9397-08002B2CF9AE}" pid="21" name="ClassificationContentMarkingHeaderLocations">
    <vt:lpwstr>Office Theme:9</vt:lpwstr>
  </property>
  <property fmtid="{D5CDD505-2E9C-101B-9397-08002B2CF9AE}" pid="22" name="ClassificationContentMarkingHeaderText">
    <vt:lpwstr>Public</vt:lpwstr>
  </property>
</Properties>
</file>